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69" r:id="rId3"/>
    <p:sldId id="256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794E-B813-464E-A286-4B0617A908F4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B99-D033-4393-8369-E397B31D2506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794E-B813-464E-A286-4B0617A908F4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B99-D033-4393-8369-E397B31D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794E-B813-464E-A286-4B0617A908F4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B99-D033-4393-8369-E397B31D2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794E-B813-464E-A286-4B0617A908F4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B99-D033-4393-8369-E397B31D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794E-B813-464E-A286-4B0617A908F4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B99-D033-4393-8369-E397B31D2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794E-B813-464E-A286-4B0617A908F4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B99-D033-4393-8369-E397B31D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794E-B813-464E-A286-4B0617A908F4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B99-D033-4393-8369-E397B31D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794E-B813-464E-A286-4B0617A908F4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B99-D033-4393-8369-E397B31D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794E-B813-464E-A286-4B0617A908F4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B99-D033-4393-8369-E397B31D2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794E-B813-464E-A286-4B0617A908F4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B99-D033-4393-8369-E397B31D2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794E-B813-464E-A286-4B0617A908F4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B99-D033-4393-8369-E397B31D2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6B794E-B813-464E-A286-4B0617A908F4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45FB99-D033-4393-8369-E397B31D2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4/17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available energy change as we move up an ecological pyramid?</a:t>
            </a:r>
          </a:p>
          <a:p>
            <a:endParaRPr lang="en-US" dirty="0" smtClean="0"/>
          </a:p>
          <a:p>
            <a:r>
              <a:rPr lang="en-US" dirty="0" smtClean="0"/>
              <a:t>How is a food web different from a food chain?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What is </a:t>
            </a:r>
            <a:r>
              <a:rPr lang="en-US" dirty="0" smtClean="0"/>
              <a:t>composed of similar types of living and nonliving factors across the </a:t>
            </a:r>
            <a:r>
              <a:rPr lang="en-US" dirty="0" smtClean="0"/>
              <a:t>globe?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Succession </a:t>
            </a:r>
            <a:endParaRPr lang="en-US" dirty="0"/>
          </a:p>
        </p:txBody>
      </p:sp>
      <p:pic>
        <p:nvPicPr>
          <p:cNvPr id="8" name="Content Placeholder 7" descr="C-10 transi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8973672" cy="37338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Pioneer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Plants </a:t>
            </a:r>
          </a:p>
          <a:p>
            <a:r>
              <a:rPr lang="en-US" dirty="0" smtClean="0"/>
              <a:t>Initiate recovery</a:t>
            </a:r>
          </a:p>
          <a:p>
            <a:r>
              <a:rPr lang="en-US" dirty="0" smtClean="0"/>
              <a:t>What are some pioneer species for primary succession?</a:t>
            </a:r>
          </a:p>
          <a:p>
            <a:r>
              <a:rPr lang="en-US" dirty="0" smtClean="0"/>
              <a:t>What are some pioneer species for secondary succession?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4525963"/>
          </a:xfrm>
        </p:spPr>
        <p:txBody>
          <a:bodyPr/>
          <a:lstStyle/>
          <a:p>
            <a:r>
              <a:rPr lang="en-US" dirty="0" smtClean="0"/>
              <a:t>Primary pioneers</a:t>
            </a:r>
          </a:p>
          <a:p>
            <a:pPr lvl="1"/>
            <a:r>
              <a:rPr lang="en-US" dirty="0" smtClean="0"/>
              <a:t>Moss</a:t>
            </a:r>
          </a:p>
          <a:p>
            <a:pPr lvl="1"/>
            <a:r>
              <a:rPr lang="en-US" dirty="0" smtClean="0"/>
              <a:t>Lichen</a:t>
            </a:r>
            <a:endParaRPr lang="en-US" dirty="0"/>
          </a:p>
        </p:txBody>
      </p:sp>
      <p:pic>
        <p:nvPicPr>
          <p:cNvPr id="7" name="Picture 6" descr="M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752600"/>
            <a:ext cx="3581400" cy="2686050"/>
          </a:xfrm>
          <a:prstGeom prst="rect">
            <a:avLst/>
          </a:prstGeom>
        </p:spPr>
      </p:pic>
      <p:pic>
        <p:nvPicPr>
          <p:cNvPr id="9" name="Picture 8" descr="lic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191000"/>
            <a:ext cx="3733800" cy="248467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Pioneer Species</a:t>
            </a:r>
            <a:endParaRPr lang="en-US" dirty="0"/>
          </a:p>
        </p:txBody>
      </p:sp>
      <p:pic>
        <p:nvPicPr>
          <p:cNvPr id="5" name="Content Placeholder 4" descr="secondary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1295400"/>
            <a:ext cx="4231745" cy="2819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/>
          <a:lstStyle/>
          <a:p>
            <a:r>
              <a:rPr lang="en-US" dirty="0" smtClean="0"/>
              <a:t>Start from roots or seeds remaining in the soil or carried in by other means.</a:t>
            </a:r>
          </a:p>
          <a:p>
            <a:pPr lvl="1"/>
            <a:r>
              <a:rPr lang="en-US" dirty="0" smtClean="0"/>
              <a:t>Grass</a:t>
            </a:r>
          </a:p>
          <a:p>
            <a:pPr lvl="1"/>
            <a:r>
              <a:rPr lang="en-US" dirty="0" smtClean="0"/>
              <a:t>Small bushes</a:t>
            </a:r>
            <a:endParaRPr lang="en-US" dirty="0"/>
          </a:p>
        </p:txBody>
      </p:sp>
      <p:pic>
        <p:nvPicPr>
          <p:cNvPr id="6" name="Picture 5" descr="Successio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0"/>
            <a:ext cx="2247900" cy="2997200"/>
          </a:xfrm>
          <a:prstGeom prst="rect">
            <a:avLst/>
          </a:prstGeom>
        </p:spPr>
      </p:pic>
      <p:pic>
        <p:nvPicPr>
          <p:cNvPr id="7" name="Picture 6" descr="Figure_45_06_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810000"/>
            <a:ext cx="6123432" cy="22147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12838"/>
          </a:xfrm>
        </p:spPr>
        <p:txBody>
          <a:bodyPr/>
          <a:lstStyle/>
          <a:p>
            <a:pPr algn="l"/>
            <a:r>
              <a:rPr lang="en-US" dirty="0" smtClean="0"/>
              <a:t>Climax Community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Climax community describes an end product of succession</a:t>
            </a:r>
          </a:p>
          <a:p>
            <a:r>
              <a:rPr lang="en-US" dirty="0" smtClean="0"/>
              <a:t>Will persist until disturbed</a:t>
            </a:r>
            <a:endParaRPr lang="en-US" dirty="0"/>
          </a:p>
        </p:txBody>
      </p:sp>
      <p:pic>
        <p:nvPicPr>
          <p:cNvPr id="5" name="Content Placeholder 4" descr="Seconda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1999" y="1219200"/>
            <a:ext cx="4521201" cy="1905000"/>
          </a:xfrm>
        </p:spPr>
      </p:pic>
      <p:pic>
        <p:nvPicPr>
          <p:cNvPr id="8" name="Picture 7" descr="ECO NO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9144000" cy="3276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859786" cy="1144556"/>
          </a:xfrm>
        </p:spPr>
        <p:txBody>
          <a:bodyPr/>
          <a:lstStyle/>
          <a:p>
            <a:r>
              <a:rPr lang="en-US" dirty="0" smtClean="0"/>
              <a:t>Climax Community</a:t>
            </a:r>
            <a:endParaRPr lang="en-US" dirty="0"/>
          </a:p>
        </p:txBody>
      </p:sp>
      <p:pic>
        <p:nvPicPr>
          <p:cNvPr id="4" name="Content Placeholder 3" descr="clima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066801"/>
            <a:ext cx="4495800" cy="3371850"/>
          </a:xfrm>
        </p:spPr>
      </p:pic>
      <p:pic>
        <p:nvPicPr>
          <p:cNvPr id="5" name="Picture 4" descr="clima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191000"/>
            <a:ext cx="4495800" cy="2530153"/>
          </a:xfrm>
          <a:prstGeom prst="rect">
            <a:avLst/>
          </a:prstGeom>
        </p:spPr>
      </p:pic>
      <p:pic>
        <p:nvPicPr>
          <p:cNvPr id="7" name="Picture 6" descr="climax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066800"/>
            <a:ext cx="3257550" cy="4343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" name="Content Placeholder 3" descr="lake.bog.meadow.succes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381000"/>
            <a:ext cx="4572000" cy="6162657"/>
          </a:xfrm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a brief narrative about what is going on in these pictures.</a:t>
            </a:r>
            <a:endParaRPr lang="en-US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Succession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smtClean="0"/>
              <a:t>Hedrick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the species composition of a community over time</a:t>
            </a:r>
          </a:p>
          <a:p>
            <a:endParaRPr lang="en-US" dirty="0" smtClean="0"/>
          </a:p>
          <a:p>
            <a:r>
              <a:rPr lang="en-US" dirty="0" smtClean="0"/>
              <a:t>Succession occurs at large scales involving plants and animals from various </a:t>
            </a:r>
            <a:r>
              <a:rPr lang="en-US" dirty="0" err="1" smtClean="0"/>
              <a:t>trophic</a:t>
            </a:r>
            <a:r>
              <a:rPr lang="en-US" dirty="0" smtClean="0"/>
              <a:t> levels</a:t>
            </a:r>
          </a:p>
          <a:p>
            <a:endParaRPr lang="en-US" dirty="0"/>
          </a:p>
          <a:p>
            <a:r>
              <a:rPr lang="en-US" dirty="0" smtClean="0"/>
              <a:t>It may also occur on a smaller scale involving microbial communities.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succession</a:t>
            </a:r>
          </a:p>
          <a:p>
            <a:endParaRPr lang="en-US" dirty="0"/>
          </a:p>
          <a:p>
            <a:r>
              <a:rPr lang="en-US" dirty="0" smtClean="0"/>
              <a:t>Secondary succession</a:t>
            </a:r>
          </a:p>
          <a:p>
            <a:endParaRPr lang="en-US" dirty="0"/>
          </a:p>
          <a:p>
            <a:r>
              <a:rPr lang="en-US" dirty="0" smtClean="0"/>
              <a:t>Using your book, compare and contrast the two forms of succession.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Primary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Rock to forest</a:t>
            </a:r>
          </a:p>
          <a:p>
            <a:endParaRPr lang="en-US" dirty="0"/>
          </a:p>
          <a:p>
            <a:r>
              <a:rPr lang="en-US" dirty="0" smtClean="0"/>
              <a:t>Follows the formation of new land surfaces consisting of rock, lava, volcanic ash, clay or some other </a:t>
            </a:r>
            <a:r>
              <a:rPr lang="en-US" b="1" dirty="0" smtClean="0"/>
              <a:t>exclusively </a:t>
            </a:r>
            <a:r>
              <a:rPr lang="en-US" dirty="0" smtClean="0"/>
              <a:t>mineral substance</a:t>
            </a:r>
          </a:p>
          <a:p>
            <a:endParaRPr lang="en-US" dirty="0"/>
          </a:p>
          <a:p>
            <a:r>
              <a:rPr lang="en-US" dirty="0" smtClean="0"/>
              <a:t>No soil and no organic matter</a:t>
            </a:r>
            <a:endParaRPr lang="en-US" dirty="0"/>
          </a:p>
        </p:txBody>
      </p:sp>
      <p:pic>
        <p:nvPicPr>
          <p:cNvPr id="5" name="Content Placeholder 4" descr="hawa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219200"/>
            <a:ext cx="3929592" cy="2947194"/>
          </a:xfrm>
        </p:spPr>
      </p:pic>
      <p:pic>
        <p:nvPicPr>
          <p:cNvPr id="6" name="Picture 5" descr="Hawai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038600"/>
            <a:ext cx="3581400" cy="26860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Succession</a:t>
            </a:r>
            <a:endParaRPr lang="en-US" dirty="0"/>
          </a:p>
        </p:txBody>
      </p:sp>
      <p:pic>
        <p:nvPicPr>
          <p:cNvPr id="4" name="Content Placeholder 3" descr="prim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8798667" cy="4394164"/>
          </a:xfrm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years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6096000"/>
            <a:ext cx="624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72400" y="594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500+ years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Succession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038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Follows the destruction or partial destruction of the vegetation by some sort of disturbance. </a:t>
            </a:r>
            <a:endParaRPr lang="en-US" dirty="0"/>
          </a:p>
          <a:p>
            <a:r>
              <a:rPr lang="en-US" dirty="0" smtClean="0"/>
              <a:t>Requires soil</a:t>
            </a:r>
            <a:endParaRPr lang="en-US" dirty="0"/>
          </a:p>
          <a:p>
            <a:r>
              <a:rPr lang="en-US" dirty="0" smtClean="0"/>
              <a:t>Occurs faster than primary succession</a:t>
            </a:r>
            <a:endParaRPr lang="en-US" dirty="0"/>
          </a:p>
          <a:p>
            <a:r>
              <a:rPr lang="en-US" dirty="0" smtClean="0"/>
              <a:t> Come up with a list of natural destructive forces  </a:t>
            </a:r>
            <a:endParaRPr lang="en-US" dirty="0"/>
          </a:p>
        </p:txBody>
      </p:sp>
      <p:pic>
        <p:nvPicPr>
          <p:cNvPr id="5" name="Content Placeholder 4" descr="forest post fi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581400"/>
            <a:ext cx="3890083" cy="2919748"/>
          </a:xfr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295400"/>
            <a:ext cx="2895600" cy="19374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Succession </a:t>
            </a:r>
            <a:endParaRPr lang="en-US" dirty="0"/>
          </a:p>
        </p:txBody>
      </p:sp>
      <p:pic>
        <p:nvPicPr>
          <p:cNvPr id="4" name="Content Placeholder 3" descr="Second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8499856" cy="35814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TS102801065</Template>
  <TotalTime>1016</TotalTime>
  <Words>259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Earthtones 16x9</vt:lpstr>
      <vt:lpstr>Warm Up 4/17</vt:lpstr>
      <vt:lpstr>Review</vt:lpstr>
      <vt:lpstr>Succession</vt:lpstr>
      <vt:lpstr>Ecological Succession</vt:lpstr>
      <vt:lpstr>Two Types </vt:lpstr>
      <vt:lpstr>Primary Succession</vt:lpstr>
      <vt:lpstr>Primary Succession</vt:lpstr>
      <vt:lpstr>Secondary Succession</vt:lpstr>
      <vt:lpstr>Secondary Succession </vt:lpstr>
      <vt:lpstr>Secondary Succession </vt:lpstr>
      <vt:lpstr>Pioneer Species</vt:lpstr>
      <vt:lpstr>Pioneer Species</vt:lpstr>
      <vt:lpstr>Climax Community</vt:lpstr>
      <vt:lpstr>Climax Community</vt:lpstr>
    </vt:vector>
  </TitlesOfParts>
  <Company>Nampa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jschisel</dc:creator>
  <cp:lastModifiedBy>chedrick</cp:lastModifiedBy>
  <cp:revision>94</cp:revision>
  <dcterms:created xsi:type="dcterms:W3CDTF">2014-04-10T17:38:31Z</dcterms:created>
  <dcterms:modified xsi:type="dcterms:W3CDTF">2014-04-17T20:37:23Z</dcterms:modified>
</cp:coreProperties>
</file>