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0"/>
  </p:handoutMasterIdLst>
  <p:sldIdLst>
    <p:sldId id="257" r:id="rId2"/>
    <p:sldId id="259" r:id="rId3"/>
    <p:sldId id="260" r:id="rId4"/>
    <p:sldId id="261" r:id="rId5"/>
    <p:sldId id="263" r:id="rId6"/>
    <p:sldId id="262" r:id="rId7"/>
    <p:sldId id="275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2" r:id="rId17"/>
    <p:sldId id="265" r:id="rId18"/>
    <p:sldId id="274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6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9A1E0-BB35-4412-8EE6-1963CB80E1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57A58-43FD-4A8D-8BCE-530ED91604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30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F56E9-5ACF-4FC2-AF16-88DEDA17B64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AD349-80F1-431A-897E-C874A30E10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F56E9-5ACF-4FC2-AF16-88DEDA17B64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AD349-80F1-431A-897E-C874A30E1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F56E9-5ACF-4FC2-AF16-88DEDA17B64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AD349-80F1-431A-897E-C874A30E1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F56E9-5ACF-4FC2-AF16-88DEDA17B64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AD349-80F1-431A-897E-C874A30E1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F56E9-5ACF-4FC2-AF16-88DEDA17B64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AD349-80F1-431A-897E-C874A30E10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F56E9-5ACF-4FC2-AF16-88DEDA17B64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AD349-80F1-431A-897E-C874A30E1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F56E9-5ACF-4FC2-AF16-88DEDA17B64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AD349-80F1-431A-897E-C874A30E1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F56E9-5ACF-4FC2-AF16-88DEDA17B64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AD349-80F1-431A-897E-C874A30E1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F56E9-5ACF-4FC2-AF16-88DEDA17B64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AD349-80F1-431A-897E-C874A30E10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F56E9-5ACF-4FC2-AF16-88DEDA17B64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AD349-80F1-431A-897E-C874A30E1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F56E9-5ACF-4FC2-AF16-88DEDA17B64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AD349-80F1-431A-897E-C874A30E10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9AF56E9-5ACF-4FC2-AF16-88DEDA17B64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CAD349-80F1-431A-897E-C874A30E10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eV62zrm2P0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3 components of  a nucleotide? Which component changes based on the nucleotide?</a:t>
            </a:r>
          </a:p>
          <a:p>
            <a:endParaRPr lang="en-US" dirty="0" smtClean="0"/>
          </a:p>
          <a:p>
            <a:r>
              <a:rPr lang="en-US" dirty="0" smtClean="0"/>
              <a:t>What is a chromosome? Where is it located? What is it constructed of?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Nitrogenous bases for RNA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4000" b="1" u="sng" dirty="0" smtClean="0"/>
              <a:t>A</a:t>
            </a:r>
            <a:r>
              <a:rPr lang="en-US" sz="4000" dirty="0" smtClean="0"/>
              <a:t>denine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b="1" u="sng" dirty="0" smtClean="0"/>
              <a:t>G</a:t>
            </a:r>
            <a:r>
              <a:rPr lang="en-US" sz="4000" dirty="0" smtClean="0"/>
              <a:t>uanine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4800" b="1" u="sng" dirty="0" err="1" smtClean="0"/>
              <a:t>Uracil</a:t>
            </a:r>
            <a:endParaRPr lang="en-US" sz="4800" dirty="0" smtClean="0"/>
          </a:p>
          <a:p>
            <a:pPr>
              <a:buNone/>
            </a:pPr>
            <a:endParaRPr lang="en-US" sz="4000" b="1" u="sng" dirty="0" smtClean="0"/>
          </a:p>
          <a:p>
            <a:pPr>
              <a:buNone/>
            </a:pPr>
            <a:r>
              <a:rPr lang="en-US" sz="4000" b="1" u="sng" dirty="0" smtClean="0"/>
              <a:t>C</a:t>
            </a:r>
            <a:r>
              <a:rPr lang="en-US" sz="4000" dirty="0" smtClean="0"/>
              <a:t>ytosine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mRNA (messenger RNA)</a:t>
            </a:r>
          </a:p>
          <a:p>
            <a:endParaRPr lang="en-US" dirty="0" smtClean="0"/>
          </a:p>
          <a:p>
            <a:r>
              <a:rPr lang="en-US" dirty="0" err="1" smtClean="0"/>
              <a:t>rRNA</a:t>
            </a:r>
            <a:r>
              <a:rPr lang="en-US" dirty="0" smtClean="0"/>
              <a:t>  (ribosomal RNA)</a:t>
            </a:r>
          </a:p>
          <a:p>
            <a:endParaRPr lang="en-US" dirty="0" smtClean="0"/>
          </a:p>
          <a:p>
            <a:r>
              <a:rPr lang="en-US" dirty="0" err="1" smtClean="0"/>
              <a:t>tRNA</a:t>
            </a:r>
            <a:r>
              <a:rPr lang="en-US" dirty="0" smtClean="0"/>
              <a:t>  (transfer RNA)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RNA molecule that carries from DNA to the rest of the cell</a:t>
            </a:r>
          </a:p>
          <a:p>
            <a:endParaRPr lang="en-US" dirty="0" smtClean="0"/>
          </a:p>
          <a:p>
            <a:r>
              <a:rPr lang="en-US" dirty="0" smtClean="0"/>
              <a:t>Transcription:  first step in protein synthesis. RNA copies the DNA template </a:t>
            </a:r>
            <a:endParaRPr lang="en-US" dirty="0"/>
          </a:p>
        </p:txBody>
      </p:sp>
      <p:pic>
        <p:nvPicPr>
          <p:cNvPr id="5" name="Content Placeholder 4" descr="transcription.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76850" y="1571065"/>
            <a:ext cx="3657600" cy="456994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central component of the </a:t>
            </a:r>
            <a:r>
              <a:rPr lang="en-US" b="1" u="sng" dirty="0" smtClean="0"/>
              <a:t>ribosome</a:t>
            </a:r>
          </a:p>
          <a:p>
            <a:r>
              <a:rPr lang="en-US" dirty="0" smtClean="0"/>
              <a:t>Attaches to the mRNA to hold it together during </a:t>
            </a:r>
            <a:r>
              <a:rPr lang="en-US" b="1" u="sng" dirty="0" smtClean="0"/>
              <a:t>translation</a:t>
            </a:r>
          </a:p>
          <a:p>
            <a:endParaRPr lang="en-US" b="1" u="sng" dirty="0" smtClean="0"/>
          </a:p>
          <a:p>
            <a:r>
              <a:rPr lang="en-US" dirty="0" smtClean="0"/>
              <a:t>Translation: second step in protein synthesis. mRNA is decoded into a protein.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Transfers each amino acid to the ribosome to help assemble protein</a:t>
            </a:r>
          </a:p>
          <a:p>
            <a:r>
              <a:rPr lang="en-US" dirty="0" smtClean="0"/>
              <a:t>Each </a:t>
            </a:r>
            <a:r>
              <a:rPr lang="en-US" dirty="0" err="1" smtClean="0"/>
              <a:t>tRNA</a:t>
            </a:r>
            <a:r>
              <a:rPr lang="en-US" dirty="0" smtClean="0"/>
              <a:t> carries only one kind of amino acid</a:t>
            </a:r>
          </a:p>
          <a:p>
            <a:r>
              <a:rPr lang="en-US" dirty="0" smtClean="0"/>
              <a:t>Each </a:t>
            </a:r>
            <a:r>
              <a:rPr lang="en-US" dirty="0" err="1" smtClean="0"/>
              <a:t>tRNA</a:t>
            </a:r>
            <a:r>
              <a:rPr lang="en-US" dirty="0" smtClean="0"/>
              <a:t> carries three unpaired bases called an anti-</a:t>
            </a:r>
            <a:r>
              <a:rPr lang="en-US" dirty="0" err="1" smtClean="0"/>
              <a:t>codon</a:t>
            </a:r>
            <a:endParaRPr lang="en-US" dirty="0"/>
          </a:p>
        </p:txBody>
      </p:sp>
      <p:pic>
        <p:nvPicPr>
          <p:cNvPr id="5" name="Content Placeholder 4" descr="RNA_Cycl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76850" y="2412418"/>
            <a:ext cx="3657600" cy="28872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Seeing it </a:t>
            </a:r>
            <a:endParaRPr lang="en-US" dirty="0"/>
          </a:p>
        </p:txBody>
      </p:sp>
      <p:pic>
        <p:nvPicPr>
          <p:cNvPr id="4" name="Content Placeholder 3" descr="dna-rna-struc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219200"/>
            <a:ext cx="6705600" cy="52595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vs. RNA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RNA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Cookbook </a:t>
            </a:r>
          </a:p>
          <a:p>
            <a:r>
              <a:rPr lang="en-US" dirty="0" smtClean="0"/>
              <a:t>Double strand </a:t>
            </a:r>
          </a:p>
          <a:p>
            <a:r>
              <a:rPr lang="en-US" dirty="0" smtClean="0"/>
              <a:t>Sugar is </a:t>
            </a:r>
            <a:r>
              <a:rPr lang="en-US" dirty="0" err="1" smtClean="0"/>
              <a:t>deoxyribose</a:t>
            </a:r>
            <a:endParaRPr lang="en-US" dirty="0" smtClean="0"/>
          </a:p>
          <a:p>
            <a:r>
              <a:rPr lang="en-US" dirty="0" smtClean="0"/>
              <a:t>Larger molecule</a:t>
            </a:r>
          </a:p>
          <a:p>
            <a:r>
              <a:rPr lang="en-US" dirty="0" smtClean="0"/>
              <a:t>Stores info.</a:t>
            </a:r>
          </a:p>
          <a:p>
            <a:r>
              <a:rPr lang="en-US" dirty="0" smtClean="0"/>
              <a:t>Thymine</a:t>
            </a:r>
          </a:p>
          <a:p>
            <a:r>
              <a:rPr lang="en-US" dirty="0" smtClean="0"/>
              <a:t>More stable </a:t>
            </a:r>
          </a:p>
          <a:p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Recipe</a:t>
            </a:r>
          </a:p>
          <a:p>
            <a:r>
              <a:rPr lang="en-US" dirty="0" smtClean="0"/>
              <a:t>Single strand </a:t>
            </a:r>
          </a:p>
          <a:p>
            <a:r>
              <a:rPr lang="en-US" dirty="0" smtClean="0"/>
              <a:t>Sugar is ribose</a:t>
            </a:r>
          </a:p>
          <a:p>
            <a:r>
              <a:rPr lang="en-US" dirty="0" smtClean="0"/>
              <a:t>Smaller molecule </a:t>
            </a:r>
          </a:p>
          <a:p>
            <a:r>
              <a:rPr lang="en-US" dirty="0" smtClean="0"/>
              <a:t>Stores-codes info.  and makes protein</a:t>
            </a:r>
          </a:p>
          <a:p>
            <a:r>
              <a:rPr lang="en-US" dirty="0" err="1" smtClean="0"/>
              <a:t>Uracil</a:t>
            </a:r>
            <a:endParaRPr lang="en-US" dirty="0" smtClean="0"/>
          </a:p>
          <a:p>
            <a:r>
              <a:rPr lang="en-US" dirty="0" smtClean="0"/>
              <a:t>Less stable</a:t>
            </a:r>
          </a:p>
          <a:p>
            <a:r>
              <a:rPr lang="en-US" dirty="0" smtClean="0"/>
              <a:t>Nucleus, cytoplasm and ribosome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Macromolecules</a:t>
            </a:r>
          </a:p>
          <a:p>
            <a:r>
              <a:rPr lang="en-US" dirty="0" smtClean="0"/>
              <a:t>Regulate rate and pattern of growth in an organism</a:t>
            </a:r>
          </a:p>
          <a:p>
            <a:r>
              <a:rPr lang="en-US" dirty="0" smtClean="0"/>
              <a:t>Enzymes (type of protein) catalyze and regulate chemical reactions throughout the body</a:t>
            </a:r>
          </a:p>
          <a:p>
            <a:r>
              <a:rPr lang="en-US" dirty="0" smtClean="0"/>
              <a:t>RNA is the </a:t>
            </a:r>
            <a:r>
              <a:rPr lang="en-US" dirty="0" smtClean="0"/>
              <a:t>bridge to </a:t>
            </a:r>
            <a:r>
              <a:rPr lang="en-US" dirty="0" smtClean="0"/>
              <a:t>DNA and the proteins which it codes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3600" dirty="0" smtClean="0"/>
              <a:t>Protein Synthesis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Transcription </a:t>
            </a:r>
            <a:r>
              <a:rPr lang="en-US" sz="3600" smtClean="0"/>
              <a:t>and Translation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Tightly coiled bundles of DNA and protein</a:t>
            </a:r>
            <a:endParaRPr lang="en-US" dirty="0"/>
          </a:p>
        </p:txBody>
      </p:sp>
      <p:pic>
        <p:nvPicPr>
          <p:cNvPr id="5" name="Content Placeholder 4" descr="Chromosom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590800"/>
            <a:ext cx="4138874" cy="2296319"/>
          </a:xfrm>
        </p:spPr>
      </p:pic>
      <p:pic>
        <p:nvPicPr>
          <p:cNvPr id="6" name="Picture 5" descr="chromosom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743200"/>
            <a:ext cx="3362670" cy="3924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pic>
        <p:nvPicPr>
          <p:cNvPr id="5" name="Content Placeholder 4" descr="chromosome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066800"/>
            <a:ext cx="4374737" cy="5105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DOUBLE HELIX</a:t>
            </a:r>
          </a:p>
          <a:p>
            <a:r>
              <a:rPr lang="en-US" dirty="0" smtClean="0"/>
              <a:t>Made of </a:t>
            </a:r>
            <a:r>
              <a:rPr lang="en-US" dirty="0" err="1" smtClean="0"/>
              <a:t>nuleotides</a:t>
            </a:r>
            <a:endParaRPr lang="en-US" dirty="0"/>
          </a:p>
        </p:txBody>
      </p:sp>
      <p:pic>
        <p:nvPicPr>
          <p:cNvPr id="6" name="Picture 5" descr="D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2971800"/>
            <a:ext cx="2438400" cy="3188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Sections within the much longer DNA sequence </a:t>
            </a:r>
          </a:p>
          <a:p>
            <a:r>
              <a:rPr lang="en-US" dirty="0" smtClean="0"/>
              <a:t>Give us our traits </a:t>
            </a:r>
          </a:p>
          <a:p>
            <a:r>
              <a:rPr lang="en-US" dirty="0" smtClean="0"/>
              <a:t>The blueprint or plan for a particular protein</a:t>
            </a:r>
          </a:p>
          <a:p>
            <a:r>
              <a:rPr lang="en-US" dirty="0" smtClean="0"/>
              <a:t>DNA is organized into genes </a:t>
            </a:r>
            <a:endParaRPr lang="en-US" dirty="0"/>
          </a:p>
        </p:txBody>
      </p:sp>
      <p:pic>
        <p:nvPicPr>
          <p:cNvPr id="5" name="Content Placeholder 4" descr="DNA-genes-radio-controlled-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600200"/>
            <a:ext cx="4399515" cy="29152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Nucleotide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3 parts</a:t>
            </a:r>
          </a:p>
          <a:p>
            <a:pPr lvl="1"/>
            <a:r>
              <a:rPr lang="en-US" dirty="0" err="1" smtClean="0"/>
              <a:t>Deoxyribose</a:t>
            </a:r>
            <a:endParaRPr lang="en-US" dirty="0"/>
          </a:p>
          <a:p>
            <a:pPr lvl="1"/>
            <a:r>
              <a:rPr lang="en-US" dirty="0" smtClean="0"/>
              <a:t>Phosphate group</a:t>
            </a:r>
          </a:p>
          <a:p>
            <a:pPr lvl="1"/>
            <a:r>
              <a:rPr lang="en-US" dirty="0" smtClean="0"/>
              <a:t>Nitrogenous base</a:t>
            </a:r>
          </a:p>
          <a:p>
            <a:pPr lvl="2"/>
            <a:r>
              <a:rPr lang="en-US" dirty="0" smtClean="0"/>
              <a:t>Adenine </a:t>
            </a:r>
          </a:p>
          <a:p>
            <a:pPr lvl="2"/>
            <a:r>
              <a:rPr lang="en-US" dirty="0" smtClean="0"/>
              <a:t>Thymine</a:t>
            </a:r>
          </a:p>
          <a:p>
            <a:pPr lvl="2"/>
            <a:r>
              <a:rPr lang="en-US" dirty="0" smtClean="0"/>
              <a:t>Guanine</a:t>
            </a:r>
          </a:p>
          <a:p>
            <a:pPr lvl="2"/>
            <a:r>
              <a:rPr lang="en-US" dirty="0" smtClean="0"/>
              <a:t>Cytosine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b="1" u="sng" dirty="0" smtClean="0"/>
              <a:t>A</a:t>
            </a:r>
            <a:r>
              <a:rPr lang="en-US" dirty="0" smtClean="0"/>
              <a:t>denine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b="1" u="sng" dirty="0" smtClean="0"/>
              <a:t>T</a:t>
            </a:r>
            <a:r>
              <a:rPr lang="en-US" dirty="0" smtClean="0"/>
              <a:t>hymine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b="1" u="sng" dirty="0" smtClean="0"/>
              <a:t>G</a:t>
            </a:r>
            <a:r>
              <a:rPr lang="en-US" dirty="0" smtClean="0"/>
              <a:t>uanine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b="1" u="sng" dirty="0" smtClean="0"/>
              <a:t>C</a:t>
            </a:r>
            <a:r>
              <a:rPr lang="en-US" dirty="0" smtClean="0"/>
              <a:t>ytosine</a:t>
            </a:r>
            <a:endParaRPr lang="en-US" dirty="0"/>
          </a:p>
        </p:txBody>
      </p:sp>
      <p:pic>
        <p:nvPicPr>
          <p:cNvPr id="5" name="Picture 4" descr="Nucleot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752600"/>
            <a:ext cx="3810000" cy="3098800"/>
          </a:xfrm>
          <a:prstGeom prst="rect">
            <a:avLst/>
          </a:prstGeom>
        </p:spPr>
      </p:pic>
      <p:pic>
        <p:nvPicPr>
          <p:cNvPr id="6" name="Picture 5" descr="Big pic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1295400"/>
            <a:ext cx="5486400" cy="46090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pic>
        <p:nvPicPr>
          <p:cNvPr id="4" name="Content Placeholder 3" descr="Big pic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219200"/>
            <a:ext cx="5638800" cy="4737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12/6-9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DNA replication?</a:t>
            </a:r>
          </a:p>
          <a:p>
            <a:endParaRPr lang="en-US" dirty="0" smtClean="0"/>
          </a:p>
          <a:p>
            <a:r>
              <a:rPr lang="en-US" dirty="0" smtClean="0"/>
              <a:t>How is RNA the same as DNA? How is it different?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DNA replicate and produce RNA?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DNA unzips for 2 reasons:</a:t>
            </a:r>
          </a:p>
          <a:p>
            <a:pPr lvl="1"/>
            <a:r>
              <a:rPr lang="en-US" dirty="0" smtClean="0"/>
              <a:t>DNA replication, before the cell can divide</a:t>
            </a:r>
          </a:p>
          <a:p>
            <a:pPr lvl="1"/>
            <a:r>
              <a:rPr lang="en-US" dirty="0" smtClean="0"/>
              <a:t>RNA transcription, to send information out of the nucleus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 smtClean="0"/>
              <a:t>DNA cannot directly produce proteins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  </a:t>
            </a:r>
          </a:p>
          <a:p>
            <a:pPr>
              <a:buNone/>
            </a:pPr>
            <a:endParaRPr lang="en-US" dirty="0">
              <a:hlinkClick r:id="rId2"/>
            </a:endParaRPr>
          </a:p>
          <a:p>
            <a:pPr>
              <a:buNone/>
            </a:pPr>
            <a:endParaRPr lang="en-US" dirty="0" smtClean="0">
              <a:hlinkClick r:id="rId2"/>
            </a:endParaRPr>
          </a:p>
          <a:p>
            <a:pPr>
              <a:buNone/>
            </a:pPr>
            <a:r>
              <a:rPr lang="en-US" dirty="0" smtClean="0">
                <a:hlinkClick r:id="rId2"/>
              </a:rPr>
              <a:t>http://www.youtube.com/watch?v=teV62zrm2P0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Ribonucleic Acid</a:t>
            </a:r>
          </a:p>
          <a:p>
            <a:endParaRPr lang="en-US" dirty="0"/>
          </a:p>
          <a:p>
            <a:r>
              <a:rPr lang="en-US" dirty="0" smtClean="0"/>
              <a:t>Consists of a long chain nucleotides</a:t>
            </a:r>
          </a:p>
          <a:p>
            <a:endParaRPr lang="en-US" dirty="0"/>
          </a:p>
          <a:p>
            <a:r>
              <a:rPr lang="en-US" dirty="0" smtClean="0"/>
              <a:t>Made up of a 5-carbon sugar(ribose), phosphate group and a nitrogenous base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2007</TotalTime>
  <Words>383</Words>
  <Application>Microsoft Office PowerPoint</Application>
  <PresentationFormat>On-screen Show (4:3)</PresentationFormat>
  <Paragraphs>114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Gill Sans MT</vt:lpstr>
      <vt:lpstr>Verdana</vt:lpstr>
      <vt:lpstr>Wingdings 2</vt:lpstr>
      <vt:lpstr>Solstice</vt:lpstr>
      <vt:lpstr>Warm up</vt:lpstr>
      <vt:lpstr>Chromosomes </vt:lpstr>
      <vt:lpstr>DNA</vt:lpstr>
      <vt:lpstr>Genes</vt:lpstr>
      <vt:lpstr>Nucleotide</vt:lpstr>
      <vt:lpstr>Big Picture</vt:lpstr>
      <vt:lpstr>Warm Up 12/6-9</vt:lpstr>
      <vt:lpstr>How does DNA replicate and produce RNA?</vt:lpstr>
      <vt:lpstr>RNA</vt:lpstr>
      <vt:lpstr>Nitrogenous bases for RNA </vt:lpstr>
      <vt:lpstr>3 types of RNA</vt:lpstr>
      <vt:lpstr>mRNA</vt:lpstr>
      <vt:lpstr>rRNA</vt:lpstr>
      <vt:lpstr>tRNA</vt:lpstr>
      <vt:lpstr>Seeing it </vt:lpstr>
      <vt:lpstr>DNA vs. RNA</vt:lpstr>
      <vt:lpstr>Protein review</vt:lpstr>
      <vt:lpstr>Next time</vt:lpstr>
    </vt:vector>
  </TitlesOfParts>
  <Company>Nampa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jschisel</dc:creator>
  <cp:lastModifiedBy>Hedrick, Casey</cp:lastModifiedBy>
  <cp:revision>187</cp:revision>
  <dcterms:created xsi:type="dcterms:W3CDTF">2013-12-03T21:54:36Z</dcterms:created>
  <dcterms:modified xsi:type="dcterms:W3CDTF">2014-12-10T15:26:58Z</dcterms:modified>
</cp:coreProperties>
</file>