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814B2-DAC2-4D66-B560-C3E5E14B2F8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82677E-13C0-42B3-AC60-87CADA99DD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Biological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Biology:</a:t>
            </a:r>
          </a:p>
          <a:p>
            <a:r>
              <a:rPr lang="en-US" dirty="0" smtClean="0"/>
              <a:t>Mr. Hedrick and </a:t>
            </a:r>
          </a:p>
          <a:p>
            <a:r>
              <a:rPr lang="en-US" dirty="0" smtClean="0"/>
              <a:t>Mrs. </a:t>
            </a:r>
            <a:r>
              <a:rPr lang="en-US" smtClean="0"/>
              <a:t>Heins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tool we use to advance our scientific knowledge and alter the quality of life.</a:t>
            </a:r>
          </a:p>
          <a:p>
            <a:endParaRPr lang="en-US" dirty="0" smtClean="0"/>
          </a:p>
          <a:p>
            <a:r>
              <a:rPr lang="en-US" dirty="0" smtClean="0"/>
              <a:t>What are tools that have improved your life? Discuss for one minute with someone next to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organized way of gathering and analyzing evidence about the natural world</a:t>
            </a:r>
          </a:p>
          <a:p>
            <a:r>
              <a:rPr lang="en-US" dirty="0" smtClean="0"/>
              <a:t>It is the process by which we ask questions and find answers.</a:t>
            </a:r>
            <a:endParaRPr lang="en-US" dirty="0"/>
          </a:p>
        </p:txBody>
      </p:sp>
      <p:pic>
        <p:nvPicPr>
          <p:cNvPr id="1026" name="Picture 2" descr="\\srvcodc\data\staff\chedrick\sci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33800"/>
            <a:ext cx="379019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scientific problem solving</a:t>
            </a:r>
          </a:p>
          <a:p>
            <a:r>
              <a:rPr lang="en-US" dirty="0" smtClean="0"/>
              <a:t>The process by which we are able to study the world around us.</a:t>
            </a:r>
            <a:endParaRPr lang="en-US" dirty="0"/>
          </a:p>
        </p:txBody>
      </p:sp>
      <p:pic>
        <p:nvPicPr>
          <p:cNvPr id="2050" name="Picture 2" descr="\\srvcodc\data\staff\chedrick\glob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problem/question (ask a question)</a:t>
            </a:r>
          </a:p>
          <a:p>
            <a:endParaRPr lang="en-US" dirty="0" smtClean="0"/>
          </a:p>
          <a:p>
            <a:r>
              <a:rPr lang="en-US" dirty="0" smtClean="0"/>
              <a:t>Hypothesis (educated guess in if/then format)</a:t>
            </a:r>
          </a:p>
          <a:p>
            <a:endParaRPr lang="en-US" dirty="0" smtClean="0"/>
          </a:p>
          <a:p>
            <a:r>
              <a:rPr lang="en-US" dirty="0" smtClean="0"/>
              <a:t>Experiment (procedures and methods)</a:t>
            </a:r>
          </a:p>
          <a:p>
            <a:endParaRPr lang="en-US" dirty="0" smtClean="0"/>
          </a:p>
          <a:p>
            <a:r>
              <a:rPr lang="en-US" dirty="0" smtClean="0"/>
              <a:t>Analysis of data (results)</a:t>
            </a:r>
          </a:p>
          <a:p>
            <a:endParaRPr lang="en-US" dirty="0" smtClean="0"/>
          </a:p>
          <a:p>
            <a:r>
              <a:rPr lang="en-US" dirty="0" smtClean="0"/>
              <a:t>Conclusion (accept or reject hypothesis)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variable that you control in an experiment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You are interested in how stress affects heart rate in humans.  Your independent variable would be the </a:t>
            </a:r>
            <a:r>
              <a:rPr lang="en-US" dirty="0" smtClean="0"/>
              <a:t>stress.  </a:t>
            </a:r>
            <a:r>
              <a:rPr lang="en-US" dirty="0" smtClean="0"/>
              <a:t>You can directly manipulate stress levels in your human subjects and measure how those stress levels change heart rate.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observed variable in the experiment</a:t>
            </a:r>
          </a:p>
          <a:p>
            <a:endParaRPr lang="en-US" dirty="0" smtClean="0"/>
          </a:p>
          <a:p>
            <a:r>
              <a:rPr lang="en-US" dirty="0" smtClean="0"/>
              <a:t>Changes in the dependent variable are determined by the presence or degree of the independent variable(s).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where the independent variable is not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provable concept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Fact or Fiction</a:t>
            </a:r>
          </a:p>
          <a:p>
            <a:r>
              <a:rPr lang="en-US" dirty="0" smtClean="0"/>
              <a:t>Your body is creating and killing 15 million red blood cells per second.</a:t>
            </a:r>
          </a:p>
          <a:p>
            <a:r>
              <a:rPr lang="en-US" dirty="0" smtClean="0"/>
              <a:t>It takes glass one million years to decompose, which means it never wears out and can be recycled an infinite amount of times!</a:t>
            </a:r>
          </a:p>
          <a:p>
            <a:r>
              <a:rPr lang="en-US" dirty="0" smtClean="0"/>
              <a:t>The two-foot long bird called a Kea that lives in New Zealand likes to eat the strips of rubber around car windows!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Well-tested explanation of a natural </a:t>
            </a:r>
            <a:r>
              <a:rPr lang="en-US" dirty="0" err="1" smtClean="0"/>
              <a:t>phenominon</a:t>
            </a:r>
            <a:endParaRPr lang="en-US" dirty="0" smtClean="0"/>
          </a:p>
          <a:p>
            <a:r>
              <a:rPr lang="en-US" dirty="0" smtClean="0"/>
              <a:t>A theory will always remain a theory, a law will always remain a law</a:t>
            </a:r>
          </a:p>
          <a:p>
            <a:endParaRPr lang="en-US" dirty="0" smtClean="0"/>
          </a:p>
          <a:p>
            <a:r>
              <a:rPr lang="en-US" dirty="0" smtClean="0"/>
              <a:t>Ex.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Bang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Plate Tectonics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Unified Field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1072</TotalTime>
  <Words>328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Introduction to the Biological Sciences</vt:lpstr>
      <vt:lpstr>Science</vt:lpstr>
      <vt:lpstr>Scientific Method</vt:lpstr>
      <vt:lpstr>Scientific Method</vt:lpstr>
      <vt:lpstr>Independent Variable</vt:lpstr>
      <vt:lpstr>Dependent Variable</vt:lpstr>
      <vt:lpstr>Control Variable</vt:lpstr>
      <vt:lpstr>Fact</vt:lpstr>
      <vt:lpstr>Theory</vt:lpstr>
      <vt:lpstr>What is Technology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Biological Sciences</dc:title>
  <dc:creator>chedrick</dc:creator>
  <cp:lastModifiedBy>Hedrick, Casey</cp:lastModifiedBy>
  <cp:revision>53</cp:revision>
  <dcterms:created xsi:type="dcterms:W3CDTF">2013-08-19T16:49:41Z</dcterms:created>
  <dcterms:modified xsi:type="dcterms:W3CDTF">2014-08-18T20:38:09Z</dcterms:modified>
</cp:coreProperties>
</file>