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30ED-21DA-41D5-ADB0-F9DEA83F34C2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217C-BD57-4BE2-B81C-20A8410FC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30ED-21DA-41D5-ADB0-F9DEA83F34C2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217C-BD57-4BE2-B81C-20A8410FC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30ED-21DA-41D5-ADB0-F9DEA83F34C2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217C-BD57-4BE2-B81C-20A8410FC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30ED-21DA-41D5-ADB0-F9DEA83F34C2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217C-BD57-4BE2-B81C-20A8410FC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30ED-21DA-41D5-ADB0-F9DEA83F34C2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07217C-BD57-4BE2-B81C-20A8410FC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30ED-21DA-41D5-ADB0-F9DEA83F34C2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217C-BD57-4BE2-B81C-20A8410FC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30ED-21DA-41D5-ADB0-F9DEA83F34C2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217C-BD57-4BE2-B81C-20A8410FC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30ED-21DA-41D5-ADB0-F9DEA83F34C2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217C-BD57-4BE2-B81C-20A8410FC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30ED-21DA-41D5-ADB0-F9DEA83F34C2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217C-BD57-4BE2-B81C-20A8410FC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30ED-21DA-41D5-ADB0-F9DEA83F34C2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217C-BD57-4BE2-B81C-20A8410FC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30ED-21DA-41D5-ADB0-F9DEA83F34C2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217C-BD57-4BE2-B81C-20A8410FC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ECA30ED-21DA-41D5-ADB0-F9DEA83F34C2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07217C-BD57-4BE2-B81C-20A8410FC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edc.org/weblabs/incompletedom/incompletedominancemenu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1/28-29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3 names for sex cells?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reformed during </a:t>
            </a:r>
            <a:r>
              <a:rPr lang="en-US" dirty="0" err="1" smtClean="0"/>
              <a:t>telophase</a:t>
            </a:r>
            <a:r>
              <a:rPr lang="en-US" smtClean="0"/>
              <a:t>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Blood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only possible genotype for a type O person is OO</a:t>
            </a:r>
          </a:p>
          <a:p>
            <a:r>
              <a:rPr lang="en-US" dirty="0" smtClean="0"/>
              <a:t>Type A people have either AA or AO genotypes</a:t>
            </a:r>
          </a:p>
          <a:p>
            <a:r>
              <a:rPr lang="en-US" dirty="0" smtClean="0"/>
              <a:t>Type B people have either BB or BO genotypes</a:t>
            </a:r>
          </a:p>
          <a:p>
            <a:r>
              <a:rPr lang="en-US" dirty="0" smtClean="0"/>
              <a:t>Type AB only have the AB (heterozygous) genotype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AutoNum type="arabicPeriod"/>
            </a:pPr>
            <a:r>
              <a:rPr lang="en-US" dirty="0" smtClean="0"/>
              <a:t>What is an example of a trait in humans controlled by multiple alleles?</a:t>
            </a:r>
          </a:p>
          <a:p>
            <a:pPr marL="651510" indent="-514350">
              <a:buAutoNum type="arabicPeriod"/>
            </a:pPr>
            <a:r>
              <a:rPr lang="en-US" dirty="0" smtClean="0"/>
              <a:t>What can cause a baby to have type O blood if his parents are type A and type B?</a:t>
            </a:r>
          </a:p>
          <a:p>
            <a:pPr marL="651510" indent="-514350">
              <a:buAutoNum type="arabicPeriod"/>
            </a:pPr>
            <a:r>
              <a:rPr lang="en-US" dirty="0" smtClean="0"/>
              <a:t>Which </a:t>
            </a:r>
            <a:r>
              <a:rPr lang="en-US" smtClean="0"/>
              <a:t>blood type is </a:t>
            </a:r>
            <a:r>
              <a:rPr lang="en-US" dirty="0" smtClean="0"/>
              <a:t>dominant? Recessive?</a:t>
            </a:r>
          </a:p>
          <a:p>
            <a:pPr marL="651510" indent="-514350">
              <a:buAutoNum type="arabicPeriod"/>
            </a:pPr>
            <a:r>
              <a:rPr lang="en-US" dirty="0" smtClean="0"/>
              <a:t>Why can’t someone with type A blood be given type B blood for a transfusion?</a:t>
            </a:r>
          </a:p>
          <a:p>
            <a:pPr marL="651510" indent="-514350">
              <a:buAutoNum type="arabicPeriod"/>
            </a:pPr>
            <a:r>
              <a:rPr lang="en-US" dirty="0" smtClean="0"/>
              <a:t>Why is type O blood called the universal donor?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Polygenic 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Traits controlled by many genes</a:t>
            </a:r>
          </a:p>
          <a:p>
            <a:r>
              <a:rPr lang="en-US" dirty="0" smtClean="0"/>
              <a:t>Often have a variety of phenotypes</a:t>
            </a:r>
          </a:p>
          <a:p>
            <a:r>
              <a:rPr lang="en-US" dirty="0" smtClean="0"/>
              <a:t>Ex: hair color</a:t>
            </a:r>
            <a:r>
              <a:rPr lang="en-US" smtClean="0"/>
              <a:t>, intelligence</a:t>
            </a:r>
            <a:r>
              <a:rPr lang="en-US" dirty="0" smtClean="0"/>
              <a:t>, height in humans, eye color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Incomplete dominance, </a:t>
            </a:r>
            <a:r>
              <a:rPr lang="en-US" dirty="0" err="1" smtClean="0"/>
              <a:t>codominance</a:t>
            </a:r>
            <a:r>
              <a:rPr lang="en-US" dirty="0" smtClean="0"/>
              <a:t>, multiple alleles and polygenic traits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Biology 1</a:t>
            </a:r>
          </a:p>
          <a:p>
            <a:r>
              <a:rPr lang="en-US" dirty="0" smtClean="0"/>
              <a:t>Mr. Hedrick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Law of Independent Assortment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meiosis, genes for different traits are separated and distributed to gametes independently of one another</a:t>
            </a:r>
          </a:p>
          <a:p>
            <a:r>
              <a:rPr lang="en-US" dirty="0" smtClean="0"/>
              <a:t>If genes are not connected in any way they will follow the Law of Independent Assortment</a:t>
            </a:r>
          </a:p>
          <a:p>
            <a:r>
              <a:rPr lang="en-US" dirty="0" smtClean="0"/>
              <a:t>If genes are on the same chromosome, they will not follow the Law of Independent Assortment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Incomplete Dominance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heterozygous phenotype is somewhere between the 2 homozygous phenotypes</a:t>
            </a:r>
          </a:p>
          <a:p>
            <a:r>
              <a:rPr lang="en-US" dirty="0" smtClean="0"/>
              <a:t>Neither allele is completely dominant</a:t>
            </a:r>
          </a:p>
          <a:p>
            <a:r>
              <a:rPr lang="en-US" dirty="0" smtClean="0"/>
              <a:t>Traits are blended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http://www2.edc.org/weblabs/incompletedom/incompletedominancemenu.html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ncomplete Dominanc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066800"/>
            <a:ext cx="7086600" cy="533547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a </a:t>
            </a:r>
            <a:r>
              <a:rPr lang="en-US" dirty="0" err="1" smtClean="0"/>
              <a:t>Punnett</a:t>
            </a:r>
            <a:r>
              <a:rPr lang="en-US" dirty="0" smtClean="0"/>
              <a:t> Square of incomplete dominance in snap dragons with R=red flowers and W=white flowers</a:t>
            </a:r>
          </a:p>
          <a:p>
            <a:endParaRPr lang="en-US" dirty="0" smtClean="0"/>
          </a:p>
          <a:p>
            <a:r>
              <a:rPr lang="en-US" dirty="0" smtClean="0"/>
              <a:t>Also complete an </a:t>
            </a:r>
            <a:r>
              <a:rPr lang="en-US" smtClean="0"/>
              <a:t>F</a:t>
            </a:r>
            <a:r>
              <a:rPr lang="en-US" baseline="-25000" smtClean="0"/>
              <a:t>1</a:t>
            </a:r>
            <a:r>
              <a:rPr lang="en-US" smtClean="0"/>
              <a:t> </a:t>
            </a:r>
            <a:r>
              <a:rPr lang="en-US" smtClean="0"/>
              <a:t>monohybrid </a:t>
            </a:r>
            <a:r>
              <a:rPr lang="en-US" dirty="0" smtClean="0"/>
              <a:t>cross.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Incomplete dominance f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1447800"/>
            <a:ext cx="5181600" cy="53144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Codominance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allele are present at the same time</a:t>
            </a:r>
          </a:p>
          <a:p>
            <a:r>
              <a:rPr lang="en-US" dirty="0" smtClean="0"/>
              <a:t>Traits are not blended</a:t>
            </a:r>
            <a:endParaRPr lang="en-US" dirty="0"/>
          </a:p>
        </p:txBody>
      </p:sp>
      <p:pic>
        <p:nvPicPr>
          <p:cNvPr id="4" name="Picture 3" descr="codominan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2590800"/>
            <a:ext cx="3962400" cy="38751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Alleles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Genes that have 2 or more alleles</a:t>
            </a:r>
          </a:p>
          <a:p>
            <a:r>
              <a:rPr lang="en-US" dirty="0" smtClean="0"/>
              <a:t>Example: Human blood</a:t>
            </a:r>
          </a:p>
          <a:p>
            <a:pPr lvl="1"/>
            <a:r>
              <a:rPr lang="en-US" dirty="0" smtClean="0"/>
              <a:t>Alleles are A, B, O</a:t>
            </a:r>
          </a:p>
          <a:p>
            <a:pPr lvl="1"/>
            <a:r>
              <a:rPr lang="en-US" dirty="0" smtClean="0"/>
              <a:t>A and B are </a:t>
            </a:r>
            <a:r>
              <a:rPr lang="en-US" dirty="0" err="1" smtClean="0"/>
              <a:t>codominant</a:t>
            </a:r>
            <a:r>
              <a:rPr lang="en-US" dirty="0" smtClean="0"/>
              <a:t>  over O</a:t>
            </a:r>
          </a:p>
          <a:p>
            <a:pPr lvl="1"/>
            <a:r>
              <a:rPr lang="en-US" dirty="0" smtClean="0"/>
              <a:t>O is recessive</a:t>
            </a:r>
          </a:p>
          <a:p>
            <a:pPr lvl="1"/>
            <a:r>
              <a:rPr lang="en-US" dirty="0" smtClean="0"/>
              <a:t>A and B are </a:t>
            </a:r>
            <a:r>
              <a:rPr lang="en-US" dirty="0" err="1" smtClean="0"/>
              <a:t>codominant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660</TotalTime>
  <Words>318</Words>
  <Application>Microsoft Office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Warm Up 1/28-29</vt:lpstr>
      <vt:lpstr>Incomplete dominance, codominance, multiple alleles and polygenic traits</vt:lpstr>
      <vt:lpstr>Law of Independent Assortment</vt:lpstr>
      <vt:lpstr>Incomplete Dominance</vt:lpstr>
      <vt:lpstr>Slide 5</vt:lpstr>
      <vt:lpstr>Slide 6</vt:lpstr>
      <vt:lpstr>Slide 7</vt:lpstr>
      <vt:lpstr>Codominance</vt:lpstr>
      <vt:lpstr>Multiple Alleles</vt:lpstr>
      <vt:lpstr>Human Blood Types</vt:lpstr>
      <vt:lpstr>Video Questions</vt:lpstr>
      <vt:lpstr>Polygenic Traits</vt:lpstr>
    </vt:vector>
  </TitlesOfParts>
  <Company>Nampa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Incomplete dominance, codominance, multiple alleles and polygenic traits</dc:title>
  <dc:creator>chedrick</dc:creator>
  <cp:lastModifiedBy>chedrick</cp:lastModifiedBy>
  <cp:revision>59</cp:revision>
  <dcterms:created xsi:type="dcterms:W3CDTF">2014-01-14T18:58:24Z</dcterms:created>
  <dcterms:modified xsi:type="dcterms:W3CDTF">2014-01-29T14:44:01Z</dcterms:modified>
</cp:coreProperties>
</file>