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70" r:id="rId11"/>
    <p:sldId id="271" r:id="rId12"/>
    <p:sldId id="268" r:id="rId13"/>
    <p:sldId id="276" r:id="rId14"/>
    <p:sldId id="264" r:id="rId15"/>
    <p:sldId id="265" r:id="rId16"/>
    <p:sldId id="266" r:id="rId17"/>
    <p:sldId id="272" r:id="rId18"/>
    <p:sldId id="273" r:id="rId19"/>
    <p:sldId id="274" r:id="rId20"/>
    <p:sldId id="275" r:id="rId21"/>
    <p:sldId id="26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6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93116E-06B0-4AFE-9D63-D4C8E058ECDE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EAC8A-9382-4477-9E96-2D4B52079D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93116E-06B0-4AFE-9D63-D4C8E058ECDE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EAC8A-9382-4477-9E96-2D4B52079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93116E-06B0-4AFE-9D63-D4C8E058ECDE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EAC8A-9382-4477-9E96-2D4B52079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93116E-06B0-4AFE-9D63-D4C8E058ECDE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EAC8A-9382-4477-9E96-2D4B52079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93116E-06B0-4AFE-9D63-D4C8E058ECDE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EAC8A-9382-4477-9E96-2D4B52079D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93116E-06B0-4AFE-9D63-D4C8E058ECDE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EAC8A-9382-4477-9E96-2D4B52079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93116E-06B0-4AFE-9D63-D4C8E058ECDE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EAC8A-9382-4477-9E96-2D4B52079D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93116E-06B0-4AFE-9D63-D4C8E058ECDE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EAC8A-9382-4477-9E96-2D4B52079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93116E-06B0-4AFE-9D63-D4C8E058ECDE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EAC8A-9382-4477-9E96-2D4B52079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93116E-06B0-4AFE-9D63-D4C8E058ECDE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EAC8A-9382-4477-9E96-2D4B52079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693116E-06B0-4AFE-9D63-D4C8E058ECDE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38EAC8A-9382-4477-9E96-2D4B52079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93116E-06B0-4AFE-9D63-D4C8E058ECDE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38EAC8A-9382-4477-9E96-2D4B52079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naftb.org/13/animation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2/18-19/15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Snap Dragons show incomplete dominance. The allele for red is R and the allele for white is r.  Cross a purebred white snap dragon with a heterozygous pink snap dragon.</a:t>
            </a:r>
          </a:p>
          <a:p>
            <a:endParaRPr lang="en-US" dirty="0" smtClean="0"/>
          </a:p>
          <a:p>
            <a:r>
              <a:rPr lang="en-US" dirty="0" smtClean="0"/>
              <a:t>Some cattle show </a:t>
            </a:r>
            <a:r>
              <a:rPr lang="en-US" dirty="0" err="1" smtClean="0"/>
              <a:t>codominance</a:t>
            </a:r>
            <a:r>
              <a:rPr lang="en-US" dirty="0" smtClean="0"/>
              <a:t>. The allele for white hair is W and the allele for brown hair is B.  Cross a brown bull with a white and brown cow.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 Linked Practice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Colorblindness is a sex linked trait. A mother is heterozygous (a carrier) for the trait of colorblindness and a father is not colorblind.  Find the genotype and phenotype of the possible children.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30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Genetics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chunk into 4 sections with section 1 ending at “The Daily Mail Reports”, section 2 ending at “…a single coffee-colored skin tone”, section 3 ending at the end of page one and section 4 ending at the end of the reading.</a:t>
            </a:r>
          </a:p>
          <a:p>
            <a:r>
              <a:rPr lang="en-US" dirty="0" smtClean="0"/>
              <a:t>Come up with at least one question for each section and write down any unfamiliar words.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64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</a:t>
            </a:r>
            <a:r>
              <a:rPr lang="en-US" smtClean="0"/>
              <a:t>Up 2/20-23/15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mother has type O blood.  Her newborn baby has type B blood.  There are 4 potential fathers.  One has type O blood, one has type A blood, one has type B blood and one has type AB blood.  Which of the potential suitors could not be the baby’s father?  Do a </a:t>
            </a:r>
            <a:r>
              <a:rPr lang="en-US" dirty="0" err="1" smtClean="0"/>
              <a:t>Punnett</a:t>
            </a:r>
            <a:r>
              <a:rPr lang="en-US" dirty="0" smtClean="0"/>
              <a:t> square for each person that COULD NOT be the baby’s father to support your findings.</a:t>
            </a:r>
          </a:p>
          <a:p>
            <a:endParaRPr lang="en-US" dirty="0" smtClean="0"/>
          </a:p>
          <a:p>
            <a:r>
              <a:rPr lang="en-US" dirty="0" smtClean="0"/>
              <a:t>What is the Law of Independent Assortment?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2/24-25/15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humans, colorblindness is a sex-linked recessive disease. A woman who is a carrier for colorblindness mates with man who does not have colorblindness.  What are the genotypes and phenotypes of the offspring?</a:t>
            </a:r>
          </a:p>
          <a:p>
            <a:endParaRPr lang="en-US" dirty="0"/>
          </a:p>
          <a:p>
            <a:r>
              <a:rPr lang="en-US" dirty="0" smtClean="0"/>
              <a:t>In your own words, what is a karyotype?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78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Pedigree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chart that analyzes the pattern of inheritance for a particular trait within a family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pic>
        <p:nvPicPr>
          <p:cNvPr id="4" name="Content Placeholder 3" descr="Pedigre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143000"/>
            <a:ext cx="5486400" cy="5486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Pedigree Key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Female			Has Trait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Male				No Trait</a:t>
            </a:r>
          </a:p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dirty="0" smtClean="0"/>
              <a:t>			Union</a:t>
            </a:r>
          </a:p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dirty="0" smtClean="0"/>
              <a:t>			Parental Connection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95400" y="1905000"/>
            <a:ext cx="914400" cy="914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1600" y="3048000"/>
            <a:ext cx="838200" cy="762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295400" y="4343400"/>
            <a:ext cx="1066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752600" y="4953000"/>
            <a:ext cx="0" cy="609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257800" y="1981200"/>
            <a:ext cx="762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34000" y="3124200"/>
            <a:ext cx="762000" cy="762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“Cracking the Code of Life” Questions: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AutoNum type="arabicPeriod"/>
            </a:pPr>
            <a:r>
              <a:rPr lang="en-US" dirty="0" smtClean="0"/>
              <a:t>How are our genes 50% the same as </a:t>
            </a:r>
            <a:r>
              <a:rPr lang="en-US" smtClean="0"/>
              <a:t>a banana?</a:t>
            </a:r>
          </a:p>
          <a:p>
            <a:pPr marL="582930" indent="-514350">
              <a:buAutoNum type="arabicPeriod"/>
            </a:pPr>
            <a:r>
              <a:rPr lang="en-US" dirty="0" smtClean="0"/>
              <a:t>What is the human genome compared to?</a:t>
            </a:r>
          </a:p>
          <a:p>
            <a:pPr marL="582930" indent="-514350">
              <a:buAutoNum type="arabicPeriod"/>
            </a:pPr>
            <a:r>
              <a:rPr lang="en-US" dirty="0" smtClean="0"/>
              <a:t>Why are genes so difficult to map?</a:t>
            </a:r>
          </a:p>
          <a:p>
            <a:pPr marL="582930" indent="-514350">
              <a:buAutoNum type="arabicPeriod"/>
            </a:pPr>
            <a:r>
              <a:rPr lang="en-US" dirty="0" smtClean="0"/>
              <a:t>How do people get </a:t>
            </a:r>
            <a:r>
              <a:rPr lang="en-US" dirty="0" err="1" smtClean="0"/>
              <a:t>Tay</a:t>
            </a:r>
            <a:r>
              <a:rPr lang="en-US" dirty="0" smtClean="0"/>
              <a:t>-Sachs?</a:t>
            </a:r>
          </a:p>
          <a:p>
            <a:pPr marL="582930" indent="-514350">
              <a:buAutoNum type="arabicPeriod"/>
            </a:pPr>
            <a:r>
              <a:rPr lang="en-US" dirty="0" smtClean="0"/>
              <a:t>If you had a 50% chance of passing </a:t>
            </a:r>
            <a:r>
              <a:rPr lang="en-US" dirty="0" err="1" smtClean="0"/>
              <a:t>Tay</a:t>
            </a:r>
            <a:r>
              <a:rPr lang="en-US" dirty="0" smtClean="0"/>
              <a:t>-Sachs on to your child, would you still have children? Why or why not?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15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“Cracking the Code of Life” </a:t>
            </a:r>
            <a:r>
              <a:rPr lang="en-US" dirty="0" smtClean="0"/>
              <a:t>Questions: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AutoNum type="arabicPeriod"/>
            </a:pPr>
            <a:r>
              <a:rPr lang="en-US" dirty="0" smtClean="0"/>
              <a:t>What did Celera push the Human Genome Project to do?</a:t>
            </a:r>
          </a:p>
          <a:p>
            <a:pPr marL="582930" indent="-514350">
              <a:buAutoNum type="arabicPeriod"/>
            </a:pPr>
            <a:r>
              <a:rPr lang="en-US" dirty="0" smtClean="0"/>
              <a:t>Do you think that Celera is an ethical company?</a:t>
            </a:r>
          </a:p>
          <a:p>
            <a:pPr marL="582930" indent="-514350">
              <a:buAutoNum type="arabicPeriod"/>
            </a:pPr>
            <a:r>
              <a:rPr lang="en-US" dirty="0" smtClean="0"/>
              <a:t>Should the government even been a part of mapping the human genome once Celera got involved?</a:t>
            </a:r>
          </a:p>
          <a:p>
            <a:pPr marL="582930" indent="-514350">
              <a:buAutoNum type="arabicPeriod"/>
            </a:pPr>
            <a:r>
              <a:rPr lang="en-US" dirty="0" smtClean="0"/>
              <a:t>Should Celera charge for people to see any genetic code?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38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“Cracking the Code of Life” Questions</a:t>
            </a:r>
            <a:r>
              <a:rPr lang="en-US" dirty="0" smtClean="0"/>
              <a:t>: Part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AutoNum type="arabicPeriod"/>
            </a:pPr>
            <a:r>
              <a:rPr lang="en-US" dirty="0" smtClean="0"/>
              <a:t>How do humans make so many proteins with so few genes?</a:t>
            </a:r>
          </a:p>
          <a:p>
            <a:pPr marL="582930" indent="-514350">
              <a:buAutoNum type="arabicPeriod"/>
            </a:pPr>
            <a:r>
              <a:rPr lang="en-US" dirty="0" smtClean="0"/>
              <a:t>How does sequencing genes help with disease research? </a:t>
            </a:r>
          </a:p>
          <a:p>
            <a:pPr marL="582930" indent="-514350">
              <a:buAutoNum type="arabicPeriod"/>
            </a:pPr>
            <a:r>
              <a:rPr lang="en-US" dirty="0" smtClean="0"/>
              <a:t>How many genes did most scientists think we had before the genome was sequenced?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37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Human Heredity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Biology 1</a:t>
            </a:r>
          </a:p>
          <a:p>
            <a:r>
              <a:rPr lang="en-US" dirty="0" smtClean="0"/>
              <a:t>Mr. Hedrick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“Cracking the Code of Life” Questions</a:t>
            </a:r>
            <a:r>
              <a:rPr lang="en-US" dirty="0" smtClean="0"/>
              <a:t>: Part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AutoNum type="arabicPeriod"/>
            </a:pPr>
            <a:r>
              <a:rPr lang="en-US" dirty="0" smtClean="0"/>
              <a:t>Would you want to be tested for genetic diseases that have no cure? Why or why not?</a:t>
            </a:r>
          </a:p>
          <a:p>
            <a:pPr marL="582930" indent="-514350">
              <a:buAutoNum type="arabicPeriod"/>
            </a:pPr>
            <a:r>
              <a:rPr lang="en-US" dirty="0" smtClean="0"/>
              <a:t>What would you do if you knew you had the BRCA gene?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57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</a:t>
            </a:r>
            <a:r>
              <a:rPr lang="en-US" dirty="0" smtClean="0"/>
              <a:t>2/26-27/15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Myopia (extreme near sightedness) is a </a:t>
            </a:r>
            <a:r>
              <a:rPr lang="en-US" dirty="0" smtClean="0"/>
              <a:t>sex-linked recessive </a:t>
            </a:r>
            <a:r>
              <a:rPr lang="en-US" dirty="0" smtClean="0"/>
              <a:t>trait.  Jim’s father has myopia and Jim’s mother is a carrier for myopia.  What is the probability that Jim has myopia?</a:t>
            </a:r>
          </a:p>
          <a:p>
            <a:endParaRPr lang="en-US" dirty="0" smtClean="0"/>
          </a:p>
          <a:p>
            <a:r>
              <a:rPr lang="en-US" dirty="0" smtClean="0"/>
              <a:t>What is the difference between a </a:t>
            </a:r>
            <a:r>
              <a:rPr lang="en-US" dirty="0" err="1" smtClean="0"/>
              <a:t>karyotype</a:t>
            </a:r>
            <a:r>
              <a:rPr lang="en-US" dirty="0" smtClean="0"/>
              <a:t> and a pedigree?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genome?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full set of genetic information</a:t>
            </a:r>
            <a:endParaRPr lang="en-US" dirty="0"/>
          </a:p>
        </p:txBody>
      </p:sp>
      <p:pic>
        <p:nvPicPr>
          <p:cNvPr id="4" name="Picture 3" descr="Geno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2514600"/>
            <a:ext cx="7010400" cy="39389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Genome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Human Genome Project was a 13-year project completed in 2003</a:t>
            </a:r>
          </a:p>
          <a:p>
            <a:endParaRPr lang="en-US" dirty="0" smtClean="0"/>
          </a:p>
          <a:p>
            <a:r>
              <a:rPr lang="en-US" dirty="0" smtClean="0"/>
              <a:t>Coordinated by the U.S. Department of Energy and the National Institutes of Health.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Genome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Genes comprise only about 2% of the human genome.  </a:t>
            </a:r>
          </a:p>
          <a:p>
            <a:pPr algn="ctr">
              <a:buNone/>
            </a:pPr>
            <a:r>
              <a:rPr lang="en-US" dirty="0" smtClean="0"/>
              <a:t>What is the rest then?</a:t>
            </a:r>
          </a:p>
          <a:p>
            <a:r>
              <a:rPr lang="en-US" dirty="0" smtClean="0"/>
              <a:t>The human genome is estimated to contain 20,000-30,000 genes and 3 BILLION base pairs.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Karyotype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complete (diploid) set of chromosomes grouped together in pairs, arranged in order of decreasing size.</a:t>
            </a:r>
          </a:p>
          <a:p>
            <a:endParaRPr lang="en-US" dirty="0" smtClean="0"/>
          </a:p>
          <a:p>
            <a:r>
              <a:rPr lang="en-US" dirty="0" smtClean="0"/>
              <a:t>Human cells have 23 pairs of chromosomes= 46 chromosomes.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Karyotype</a:t>
            </a:r>
            <a:endParaRPr lang="en-US" dirty="0"/>
          </a:p>
        </p:txBody>
      </p:sp>
      <p:pic>
        <p:nvPicPr>
          <p:cNvPr id="4" name="Content Placeholder 3" descr="Karyotyp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1197429"/>
            <a:ext cx="4953000" cy="566057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chromosomes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Sex Chromosomes: </a:t>
            </a:r>
            <a:r>
              <a:rPr lang="en-US" dirty="0" smtClean="0"/>
              <a:t>2 of the 46 chromosomes on the human determine an individual’s sex. Females are XX and males are XY.</a:t>
            </a:r>
          </a:p>
          <a:p>
            <a:endParaRPr lang="en-US" b="1" dirty="0" smtClean="0"/>
          </a:p>
          <a:p>
            <a:r>
              <a:rPr lang="en-US" b="1" dirty="0" err="1" smtClean="0"/>
              <a:t>Autosomes</a:t>
            </a:r>
            <a:r>
              <a:rPr lang="en-US" b="1" dirty="0" smtClean="0"/>
              <a:t>:</a:t>
            </a:r>
            <a:r>
              <a:rPr lang="en-US" dirty="0" smtClean="0"/>
              <a:t> the rest of the chromosomes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 linked genes: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Genes located on the X or Y chromosome</a:t>
            </a:r>
          </a:p>
          <a:p>
            <a:endParaRPr lang="en-US" dirty="0" smtClean="0"/>
          </a:p>
          <a:p>
            <a:r>
              <a:rPr lang="en-US" dirty="0" smtClean="0"/>
              <a:t>In males, often many of the alleles on the X chromosome are expressed since they are missing on the Y.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http://www.dnaftb.org/13/animation.html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3324</TotalTime>
  <Words>789</Words>
  <Application>Microsoft Office PowerPoint</Application>
  <PresentationFormat>On-screen Show (4:3)</PresentationFormat>
  <Paragraphs>79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Consolas</vt:lpstr>
      <vt:lpstr>Corbel</vt:lpstr>
      <vt:lpstr>Wingdings</vt:lpstr>
      <vt:lpstr>Wingdings 2</vt:lpstr>
      <vt:lpstr>Wingdings 3</vt:lpstr>
      <vt:lpstr>Metro</vt:lpstr>
      <vt:lpstr>Warm Up 2/18-19/15</vt:lpstr>
      <vt:lpstr>Human Heredity</vt:lpstr>
      <vt:lpstr>What is a genome?</vt:lpstr>
      <vt:lpstr>Human Genome</vt:lpstr>
      <vt:lpstr>Human Genome Facts</vt:lpstr>
      <vt:lpstr>Karyotype</vt:lpstr>
      <vt:lpstr>Karyotype</vt:lpstr>
      <vt:lpstr>Two types of chromosomes</vt:lpstr>
      <vt:lpstr>Sex linked genes:</vt:lpstr>
      <vt:lpstr>Sex Linked Practice Problem</vt:lpstr>
      <vt:lpstr>Human Genetics Reading</vt:lpstr>
      <vt:lpstr>Warm Up 2/20-23/15</vt:lpstr>
      <vt:lpstr>Warm Up 2/24-25/15</vt:lpstr>
      <vt:lpstr>Pedigree Charts</vt:lpstr>
      <vt:lpstr>Example:</vt:lpstr>
      <vt:lpstr>Pedigree Key</vt:lpstr>
      <vt:lpstr>“Cracking the Code of Life” Questions: Part 1</vt:lpstr>
      <vt:lpstr>“Cracking the Code of Life” Questions: Part 2</vt:lpstr>
      <vt:lpstr>“Cracking the Code of Life” Questions: Part 3</vt:lpstr>
      <vt:lpstr>“Cracking the Code of Life” Questions: Part 4</vt:lpstr>
      <vt:lpstr>Warm up 2/26-27/15</vt:lpstr>
    </vt:vector>
  </TitlesOfParts>
  <Company>Nampa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Heredity</dc:title>
  <dc:creator>chedrick</dc:creator>
  <cp:lastModifiedBy>Hedrick, Casey</cp:lastModifiedBy>
  <cp:revision>193</cp:revision>
  <dcterms:created xsi:type="dcterms:W3CDTF">2014-01-09T16:58:14Z</dcterms:created>
  <dcterms:modified xsi:type="dcterms:W3CDTF">2015-02-26T21:41:59Z</dcterms:modified>
</cp:coreProperties>
</file>