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67" r:id="rId4"/>
    <p:sldId id="268" r:id="rId5"/>
    <p:sldId id="269" r:id="rId6"/>
    <p:sldId id="257" r:id="rId7"/>
    <p:sldId id="258" r:id="rId8"/>
    <p:sldId id="259" r:id="rId9"/>
    <p:sldId id="270" r:id="rId10"/>
    <p:sldId id="271" r:id="rId11"/>
    <p:sldId id="272" r:id="rId12"/>
    <p:sldId id="273" r:id="rId13"/>
    <p:sldId id="260" r:id="rId14"/>
    <p:sldId id="261" r:id="rId15"/>
    <p:sldId id="262" r:id="rId16"/>
    <p:sldId id="263" r:id="rId17"/>
    <p:sldId id="277" r:id="rId18"/>
    <p:sldId id="264" r:id="rId19"/>
    <p:sldId id="266" r:id="rId20"/>
    <p:sldId id="274" r:id="rId21"/>
    <p:sldId id="276" r:id="rId22"/>
    <p:sldId id="279" r:id="rId23"/>
    <p:sldId id="265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6" autoAdjust="0"/>
    <p:restoredTop sz="94660"/>
  </p:normalViewPr>
  <p:slideViewPr>
    <p:cSldViewPr>
      <p:cViewPr varScale="1">
        <p:scale>
          <a:sx n="48" d="100"/>
          <a:sy n="48" d="100"/>
        </p:scale>
        <p:origin x="4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2F5AE6-AC9B-4D81-B6B8-F28750E7C49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5A03A-A826-4AD0-9D4F-87E9035B4F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2/2-3/15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double bubble map comparing/contrasting mitosis and meiosis.</a:t>
            </a:r>
          </a:p>
          <a:p>
            <a:endParaRPr lang="en-US" dirty="0" smtClean="0"/>
          </a:p>
          <a:p>
            <a:r>
              <a:rPr lang="en-US" dirty="0" smtClean="0"/>
              <a:t>What is happening during </a:t>
            </a:r>
            <a:r>
              <a:rPr lang="en-US" dirty="0" err="1" smtClean="0"/>
              <a:t>interphase</a:t>
            </a:r>
            <a:r>
              <a:rPr lang="en-US" dirty="0" smtClean="0"/>
              <a:t> of mitosis? Of meiosis?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Mendel realized that the pea plant...</a:t>
            </a:r>
            <a:endParaRPr lang="en-US" dirty="0"/>
          </a:p>
        </p:txBody>
      </p:sp>
      <p:pic>
        <p:nvPicPr>
          <p:cNvPr id="4" name="Content Placeholder 3" descr="pea pl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828800"/>
            <a:ext cx="343876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pollinates</a:t>
            </a:r>
          </a:p>
          <a:p>
            <a:r>
              <a:rPr lang="en-US" dirty="0" smtClean="0"/>
              <a:t>Has male and female parts</a:t>
            </a:r>
          </a:p>
          <a:p>
            <a:r>
              <a:rPr lang="en-US" dirty="0" smtClean="0"/>
              <a:t>And therefore…</a:t>
            </a:r>
          </a:p>
          <a:p>
            <a:r>
              <a:rPr lang="en-US" dirty="0" smtClean="0"/>
              <a:t>It creates identical offspring</a:t>
            </a:r>
          </a:p>
          <a:p>
            <a:r>
              <a:rPr lang="en-US" dirty="0" smtClean="0"/>
              <a:t>Process is called true-breeding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asked himself…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I didn’t allow self-pollination and I cross-pollinated the pea plants?</a:t>
            </a:r>
          </a:p>
          <a:p>
            <a:endParaRPr lang="en-US" dirty="0" smtClean="0"/>
          </a:p>
          <a:p>
            <a:r>
              <a:rPr lang="en-US" u="sng" dirty="0" smtClean="0"/>
              <a:t>Cross Pollination</a:t>
            </a:r>
            <a:r>
              <a:rPr lang="en-US" dirty="0" smtClean="0"/>
              <a:t>-when pollen from one plant fertilizes another</a:t>
            </a:r>
          </a:p>
          <a:p>
            <a:endParaRPr lang="en-US" u="sng" dirty="0" smtClean="0"/>
          </a:p>
          <a:p>
            <a:r>
              <a:rPr lang="en-US" u="sng" dirty="0" smtClean="0"/>
              <a:t>Result</a:t>
            </a:r>
            <a:r>
              <a:rPr lang="en-US" dirty="0" smtClean="0"/>
              <a:t>-offspring end up being a combination of both parents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ndel peas pic on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-228600"/>
            <a:ext cx="4343400" cy="6905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ndel peas 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0"/>
            <a:ext cx="4876800" cy="6863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 Concluded: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Through biological inheritance certain factors (genes) are passed from one generation to the next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Some alleles are dominant and others are recessive (remember different form of the gene are called alleles)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Dominant: trait shows up if the dominant allele is present, it is represented by a capital letter.</a:t>
            </a:r>
          </a:p>
          <a:p>
            <a:endParaRPr lang="en-US" dirty="0" smtClean="0"/>
          </a:p>
          <a:p>
            <a:r>
              <a:rPr lang="en-US" dirty="0" smtClean="0"/>
              <a:t>Recessive: trait shows up if a dominant allele is not present, it is represented by a lower case letter.</a:t>
            </a:r>
          </a:p>
          <a:p>
            <a:endParaRPr lang="en-US" dirty="0" smtClean="0"/>
          </a:p>
          <a:p>
            <a:r>
              <a:rPr lang="en-US" dirty="0" smtClean="0"/>
              <a:t>Can you think of any dominant/recessive alleles? Discuss with your partner and come up with at least 2 traits you think are dominant/recessive.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2/4-5/15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branch of biology that deals with heredity?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Draw </a:t>
            </a:r>
            <a:r>
              <a:rPr lang="en-US" dirty="0" err="1" smtClean="0"/>
              <a:t>Telophase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organisms </a:t>
            </a:r>
            <a:r>
              <a:rPr lang="en-US" dirty="0" smtClean="0"/>
              <a:t>pure for a trait are crossed, all offspring will show the dominant trait.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Why?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Alleles separate so that an offspring gets a trait from each parent.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 and Mrs. Heins</a:t>
            </a:r>
          </a:p>
          <a:p>
            <a:r>
              <a:rPr lang="en-US" dirty="0" smtClean="0"/>
              <a:t>Biology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Which type of plant did Mendel do his research on?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an allele?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Mendel bred one white flower and one purple flower, what were the results?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he bred those flowers, what were the results?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Law of Dominance?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Law of Independent Assortment?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Genotype- </a:t>
            </a:r>
            <a:r>
              <a:rPr lang="en-US" dirty="0" smtClean="0"/>
              <a:t>which alleles a specific organism possesses (BB, Bb, bb). Having the same alleles is homozygous and having different alleles is heterozygous.</a:t>
            </a:r>
          </a:p>
          <a:p>
            <a:endParaRPr lang="en-US" u="sng" dirty="0" smtClean="0"/>
          </a:p>
          <a:p>
            <a:r>
              <a:rPr lang="en-US" u="sng" dirty="0" smtClean="0"/>
              <a:t>Phenotype-</a:t>
            </a:r>
            <a:r>
              <a:rPr lang="en-US" dirty="0" smtClean="0"/>
              <a:t> The physical expression of that trait (BB-brown eyes, Bb-brown eyes, bb-blue eyes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2/6-9/15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be taking a quiz over mitosis and meiosis.  We will also be doing binder checks.  In your binder you need: mitosis jigsaw/notes, completed mitosis flipbook, meiosis “gallery walk” notes, meiosis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and </a:t>
            </a:r>
            <a:r>
              <a:rPr lang="en-US" dirty="0" err="1" smtClean="0"/>
              <a:t>Punnet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Probability:  the likelihood that something will happen</a:t>
            </a:r>
          </a:p>
          <a:p>
            <a:endParaRPr lang="en-US" dirty="0" smtClean="0"/>
          </a:p>
          <a:p>
            <a:r>
              <a:rPr lang="en-US" dirty="0" err="1" smtClean="0"/>
              <a:t>Punnet</a:t>
            </a:r>
            <a:r>
              <a:rPr lang="en-US" dirty="0" smtClean="0"/>
              <a:t> square: a diagram that of the possible allele combinations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Punnett Squares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Determine which parents are being used (homozygous dominant, heterozygous, recessive)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how many traits are being discussed (always one in this class).</a:t>
            </a:r>
          </a:p>
          <a:p>
            <a:pPr marL="514350" indent="-514350">
              <a:buAutoNum type="arabicPeriod"/>
            </a:pPr>
            <a:r>
              <a:rPr lang="en-US" dirty="0" smtClean="0"/>
              <a:t>Separate father’s alleles on top and mother’s alleles on the side (do meiosis).</a:t>
            </a:r>
          </a:p>
          <a:p>
            <a:pPr marL="514350" indent="-514350">
              <a:buAutoNum type="arabicPeriod"/>
            </a:pPr>
            <a:r>
              <a:rPr lang="en-US" dirty="0" smtClean="0"/>
              <a:t>Place combinations in the result boxes.  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genotypic and phenotypic ratios.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branch of biology that studies hereditary information and how it is passed from parents to offspring.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on traits from one generation to the next.</a:t>
            </a:r>
          </a:p>
          <a:p>
            <a:endParaRPr lang="en-US" dirty="0" smtClean="0"/>
          </a:p>
          <a:p>
            <a:r>
              <a:rPr lang="en-US" dirty="0" smtClean="0"/>
              <a:t>It is why offspring can look like their parents.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characteristic that  varies from one organism to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Gene</a:t>
            </a:r>
            <a:r>
              <a:rPr lang="en-US" dirty="0" smtClean="0"/>
              <a:t>: A specific sequence of DNA that determines a specific trait</a:t>
            </a:r>
          </a:p>
          <a:p>
            <a:endParaRPr lang="en-US" u="sng" dirty="0" smtClean="0"/>
          </a:p>
          <a:p>
            <a:r>
              <a:rPr lang="en-US" u="sng" dirty="0" smtClean="0"/>
              <a:t>Alleles</a:t>
            </a:r>
            <a:r>
              <a:rPr lang="en-US" dirty="0" smtClean="0"/>
              <a:t>: different forms of a gene</a:t>
            </a:r>
          </a:p>
          <a:p>
            <a:pPr>
              <a:buNone/>
            </a:pPr>
            <a:r>
              <a:rPr lang="en-US" dirty="0" smtClean="0"/>
              <a:t>	T= tall	t=short</a:t>
            </a:r>
          </a:p>
          <a:p>
            <a:pPr>
              <a:buNone/>
            </a:pPr>
            <a:r>
              <a:rPr lang="en-US" dirty="0" smtClean="0"/>
              <a:t>	G=green	g=yellow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 (parental) generation</a:t>
            </a:r>
            <a:r>
              <a:rPr lang="en-US" dirty="0" smtClean="0"/>
              <a:t>: parents</a:t>
            </a:r>
          </a:p>
          <a:p>
            <a:endParaRPr lang="en-US" u="sng" dirty="0" smtClean="0"/>
          </a:p>
          <a:p>
            <a:r>
              <a:rPr lang="en-US" u="sng" dirty="0" smtClean="0"/>
              <a:t>F</a:t>
            </a:r>
            <a:r>
              <a:rPr lang="en-US" u="sng" baseline="-25000" dirty="0" smtClean="0"/>
              <a:t>1</a:t>
            </a:r>
            <a:r>
              <a:rPr lang="en-US" u="sng" dirty="0" smtClean="0"/>
              <a:t> (first filial) generation</a:t>
            </a:r>
            <a:r>
              <a:rPr lang="en-US" dirty="0" smtClean="0"/>
              <a:t>: first generation from the parents (kids).</a:t>
            </a:r>
          </a:p>
          <a:p>
            <a:r>
              <a:rPr lang="en-US" dirty="0" smtClean="0"/>
              <a:t>What would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 be?</a:t>
            </a:r>
          </a:p>
          <a:p>
            <a:r>
              <a:rPr lang="en-US" u="sng" dirty="0" smtClean="0"/>
              <a:t>Hybrid</a:t>
            </a:r>
            <a:r>
              <a:rPr lang="en-US" dirty="0" smtClean="0"/>
              <a:t>: organisms produced by crossing purebred parents with differing characteristics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Today we are going to talk about the work of </a:t>
            </a:r>
            <a:r>
              <a:rPr lang="en-US" sz="6600" dirty="0" err="1" smtClean="0"/>
              <a:t>Gregor</a:t>
            </a:r>
            <a:r>
              <a:rPr lang="en-US" sz="6600" dirty="0" smtClean="0"/>
              <a:t> Mendel!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Mendel: Father of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to do experiments on traits that are inherited.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Carried out his work on pea plants.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1841</TotalTime>
  <Words>641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Constantia</vt:lpstr>
      <vt:lpstr>Wingdings 2</vt:lpstr>
      <vt:lpstr>Flow</vt:lpstr>
      <vt:lpstr>Warm Up 2/2-3/15</vt:lpstr>
      <vt:lpstr>Genetic Inheritance</vt:lpstr>
      <vt:lpstr>Genetics</vt:lpstr>
      <vt:lpstr>Heredity</vt:lpstr>
      <vt:lpstr>Trait</vt:lpstr>
      <vt:lpstr>Terms to Know</vt:lpstr>
      <vt:lpstr>Terms Continued</vt:lpstr>
      <vt:lpstr>PowerPoint Presentation</vt:lpstr>
      <vt:lpstr>Gregor Mendel: Father of Genetics</vt:lpstr>
      <vt:lpstr>Mendel realized that the pea plant...</vt:lpstr>
      <vt:lpstr>PowerPoint Presentation</vt:lpstr>
      <vt:lpstr>Mendel asked himself…</vt:lpstr>
      <vt:lpstr>PowerPoint Presentation</vt:lpstr>
      <vt:lpstr>PowerPoint Presentation</vt:lpstr>
      <vt:lpstr>Mendel Concluded:</vt:lpstr>
      <vt:lpstr>Alleles</vt:lpstr>
      <vt:lpstr>Warm Up 2/4-5/15</vt:lpstr>
      <vt:lpstr>Law of Dominance</vt:lpstr>
      <vt:lpstr>Law of Segregation</vt:lpstr>
      <vt:lpstr>Video Questions</vt:lpstr>
      <vt:lpstr>Genotype and Phenotype</vt:lpstr>
      <vt:lpstr>Warm Up 2/6-9/15</vt:lpstr>
      <vt:lpstr>Probability and Punnet Square</vt:lpstr>
      <vt:lpstr>Punnett Squares 101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Inheritance</dc:title>
  <dc:creator>chedrick</dc:creator>
  <cp:lastModifiedBy>Hedrick, Casey</cp:lastModifiedBy>
  <cp:revision>60</cp:revision>
  <dcterms:created xsi:type="dcterms:W3CDTF">2014-01-07T17:26:44Z</dcterms:created>
  <dcterms:modified xsi:type="dcterms:W3CDTF">2015-02-06T22:06:03Z</dcterms:modified>
</cp:coreProperties>
</file>