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3" r:id="rId3"/>
    <p:sldId id="256" r:id="rId4"/>
    <p:sldId id="257" r:id="rId5"/>
    <p:sldId id="266" r:id="rId6"/>
    <p:sldId id="271" r:id="rId7"/>
    <p:sldId id="272" r:id="rId8"/>
    <p:sldId id="258" r:id="rId9"/>
    <p:sldId id="269" r:id="rId10"/>
    <p:sldId id="268" r:id="rId11"/>
    <p:sldId id="259" r:id="rId12"/>
    <p:sldId id="260" r:id="rId13"/>
    <p:sldId id="267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FA4FC-16AF-4829-8BB8-7238CBFC8C4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E7C32E-B460-4E61-914E-B216CFF2B2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3/9/15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own words, what is the Law of Dominance?</a:t>
            </a:r>
          </a:p>
          <a:p>
            <a:endParaRPr lang="en-US" dirty="0" smtClean="0"/>
          </a:p>
          <a:p>
            <a:r>
              <a:rPr lang="en-US" dirty="0" smtClean="0"/>
              <a:t>If a mother who is heterozygous for blood Type A and a father who is heterozygous for blood Type B decided to have children, what could the possible blood types of </a:t>
            </a:r>
            <a:r>
              <a:rPr lang="en-US" smtClean="0"/>
              <a:t>these children be?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Breeding</a:t>
            </a:r>
            <a:endParaRPr lang="en-US" dirty="0"/>
          </a:p>
        </p:txBody>
      </p:sp>
      <p:pic>
        <p:nvPicPr>
          <p:cNvPr id="4" name="Content Placeholder 3" descr="clear fr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69850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Breeding individuals that are genetically similar</a:t>
            </a:r>
          </a:p>
          <a:p>
            <a:endParaRPr lang="en-US" dirty="0" smtClean="0"/>
          </a:p>
          <a:p>
            <a:r>
              <a:rPr lang="en-US" dirty="0" smtClean="0"/>
              <a:t>Ex: Plants and Animals: Protective Mechanisms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Crossing dissimilar individuals</a:t>
            </a:r>
          </a:p>
          <a:p>
            <a:endParaRPr lang="en-US" dirty="0" smtClean="0"/>
          </a:p>
          <a:p>
            <a:r>
              <a:rPr lang="en-US" dirty="0" smtClean="0"/>
              <a:t>Ex: Mule, Liger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hybridization</a:t>
            </a:r>
            <a:endParaRPr lang="en-US" dirty="0"/>
          </a:p>
        </p:txBody>
      </p:sp>
      <p:pic>
        <p:nvPicPr>
          <p:cNvPr id="4" name="Content Placeholder 3" descr="li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981200"/>
            <a:ext cx="4923852" cy="3276600"/>
          </a:xfrm>
        </p:spPr>
      </p:pic>
      <p:pic>
        <p:nvPicPr>
          <p:cNvPr id="5" name="Picture 4" descr="mu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981200"/>
            <a:ext cx="4800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Recombinant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together DNA from 2 or more sources, changing the </a:t>
            </a:r>
            <a:r>
              <a:rPr lang="en-US" smtClean="0"/>
              <a:t>genetic composition </a:t>
            </a:r>
            <a:r>
              <a:rPr lang="en-US" dirty="0" smtClean="0"/>
              <a:t>of living organisms</a:t>
            </a:r>
          </a:p>
          <a:p>
            <a:r>
              <a:rPr lang="en-US" dirty="0" smtClean="0"/>
              <a:t>The DNA is created artificially</a:t>
            </a:r>
          </a:p>
          <a:p>
            <a:endParaRPr lang="en-US" dirty="0" smtClean="0"/>
          </a:p>
          <a:p>
            <a:r>
              <a:rPr lang="en-US" dirty="0" smtClean="0"/>
              <a:t>Ex: Diabetes (insulin and bacteria)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identical organism produced from a single cell</a:t>
            </a:r>
          </a:p>
          <a:p>
            <a:endParaRPr lang="en-US" dirty="0" smtClean="0"/>
          </a:p>
          <a:p>
            <a:r>
              <a:rPr lang="en-US" dirty="0" smtClean="0"/>
              <a:t>Ex: dog</a:t>
            </a:r>
            <a:endParaRPr lang="en-US" dirty="0"/>
          </a:p>
        </p:txBody>
      </p:sp>
      <p:pic>
        <p:nvPicPr>
          <p:cNvPr id="4" name="Picture 3" descr="cloned pup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590800"/>
            <a:ext cx="48006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section of DNA that vary from individual to individual</a:t>
            </a:r>
          </a:p>
          <a:p>
            <a:endParaRPr lang="en-US" dirty="0" smtClean="0"/>
          </a:p>
          <a:p>
            <a:r>
              <a:rPr lang="en-US" dirty="0" smtClean="0"/>
              <a:t>These section may have little or no genetic value</a:t>
            </a:r>
          </a:p>
          <a:p>
            <a:endParaRPr lang="en-US" dirty="0" smtClean="0"/>
          </a:p>
          <a:p>
            <a:r>
              <a:rPr lang="en-US" dirty="0" smtClean="0"/>
              <a:t>Ex: Crime Fighting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changing a gene to treat a medical condition</a:t>
            </a:r>
          </a:p>
          <a:p>
            <a:endParaRPr lang="en-US" dirty="0" smtClean="0"/>
          </a:p>
          <a:p>
            <a:r>
              <a:rPr lang="en-US" dirty="0" smtClean="0"/>
              <a:t>Ex: Treating Cancer, Diabetes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Transgenic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produced by the insertion of recombinant DNA into the genome of a host organism</a:t>
            </a:r>
            <a:endParaRPr lang="en-US" dirty="0"/>
          </a:p>
        </p:txBody>
      </p:sp>
      <p:pic>
        <p:nvPicPr>
          <p:cNvPr id="4" name="Picture 3" descr="flavr savr tom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743199"/>
            <a:ext cx="5181600" cy="3866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3/11-12/15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picture of nondisjunction and label its parts.</a:t>
            </a:r>
          </a:p>
          <a:p>
            <a:endParaRPr lang="en-US" dirty="0"/>
          </a:p>
          <a:p>
            <a:r>
              <a:rPr lang="en-US" dirty="0" smtClean="0"/>
              <a:t>Are genetic mutations good or bad?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</a:t>
            </a:r>
          </a:p>
          <a:p>
            <a:r>
              <a:rPr lang="en-US" dirty="0" smtClean="0"/>
              <a:t>Mr. Hedrick and Mrs. Heins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change in the DNA code of an organism</a:t>
            </a:r>
          </a:p>
          <a:p>
            <a:endParaRPr lang="en-US" dirty="0" smtClean="0"/>
          </a:p>
          <a:p>
            <a:r>
              <a:rPr lang="en-US" dirty="0" smtClean="0"/>
              <a:t>Not a natural process</a:t>
            </a:r>
          </a:p>
          <a:p>
            <a:endParaRPr lang="en-US" dirty="0" smtClean="0"/>
          </a:p>
          <a:p>
            <a:r>
              <a:rPr lang="en-US" dirty="0" smtClean="0"/>
              <a:t>Ex: Genetically Modified Food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Undifferentiated cell</a:t>
            </a:r>
            <a:endParaRPr lang="en-US" dirty="0"/>
          </a:p>
        </p:txBody>
      </p:sp>
      <p:pic>
        <p:nvPicPr>
          <p:cNvPr id="4" name="Picture 3" descr="Stem c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438400"/>
            <a:ext cx="4619946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Guidelines: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reading, the following questions must be answered and presented to </a:t>
            </a:r>
            <a:r>
              <a:rPr lang="en-US" dirty="0" smtClean="0"/>
              <a:t>classmates.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Define any unknown terms.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subject is your article about?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that subject have to do with genetic engineering?</a:t>
            </a:r>
          </a:p>
          <a:p>
            <a:pPr marL="514350" indent="-514350">
              <a:buAutoNum type="arabicPeriod"/>
            </a:pPr>
            <a:r>
              <a:rPr lang="en-US" dirty="0" smtClean="0"/>
              <a:t>2 interesting facts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is the process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and stray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be using the stay and stray method.</a:t>
            </a:r>
          </a:p>
          <a:p>
            <a:r>
              <a:rPr lang="en-US" dirty="0" smtClean="0"/>
              <a:t>One student will stay at each station while all of the other students in the group will move one spot.</a:t>
            </a:r>
          </a:p>
          <a:p>
            <a:r>
              <a:rPr lang="en-US" dirty="0" smtClean="0"/>
              <a:t>I will then choose one person from the “stray” group to “stay” and explain what the article was to the next “stray”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wanted genes to the next generation by allowing fertilization of desired organisms</a:t>
            </a:r>
          </a:p>
          <a:p>
            <a:endParaRPr lang="en-US" dirty="0" smtClean="0"/>
          </a:p>
          <a:p>
            <a:r>
              <a:rPr lang="en-US" dirty="0" smtClean="0"/>
              <a:t>Ex: Turkeys, Frogs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breeding</a:t>
            </a:r>
            <a:endParaRPr lang="en-US" dirty="0"/>
          </a:p>
        </p:txBody>
      </p:sp>
      <p:pic>
        <p:nvPicPr>
          <p:cNvPr id="4" name="Content Placeholder 3" descr="Turkey Din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3810000" cy="2985000"/>
          </a:xfrm>
        </p:spPr>
      </p:pic>
      <p:pic>
        <p:nvPicPr>
          <p:cNvPr id="5" name="Picture 4" descr="Turk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209800"/>
            <a:ext cx="3352800" cy="3987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1163</TotalTime>
  <Words>375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Franklin Gothic Book</vt:lpstr>
      <vt:lpstr>Franklin Gothic Medium</vt:lpstr>
      <vt:lpstr>Wingdings 2</vt:lpstr>
      <vt:lpstr>Trek</vt:lpstr>
      <vt:lpstr>Warm Up 3/9/15</vt:lpstr>
      <vt:lpstr>Warm up 3/11-12/15</vt:lpstr>
      <vt:lpstr>Genetic Engineering</vt:lpstr>
      <vt:lpstr>Genetic engineering</vt:lpstr>
      <vt:lpstr>Stem cells</vt:lpstr>
      <vt:lpstr>Presenting Guidelines:</vt:lpstr>
      <vt:lpstr>Stay and stray</vt:lpstr>
      <vt:lpstr>Selective breeding</vt:lpstr>
      <vt:lpstr>Selective breeding</vt:lpstr>
      <vt:lpstr>Selective Breeding</vt:lpstr>
      <vt:lpstr>Inbreeding</vt:lpstr>
      <vt:lpstr>Hybridization</vt:lpstr>
      <vt:lpstr>hybridization</vt:lpstr>
      <vt:lpstr>Recombinant DNA</vt:lpstr>
      <vt:lpstr>Cloning</vt:lpstr>
      <vt:lpstr>DNA Fingerprinting</vt:lpstr>
      <vt:lpstr>Gene therapy</vt:lpstr>
      <vt:lpstr>Transgenic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Engineering</dc:title>
  <dc:creator>chedrick</dc:creator>
  <cp:lastModifiedBy>Hedrick, Casey</cp:lastModifiedBy>
  <cp:revision>67</cp:revision>
  <dcterms:created xsi:type="dcterms:W3CDTF">2014-01-09T17:21:30Z</dcterms:created>
  <dcterms:modified xsi:type="dcterms:W3CDTF">2015-03-31T17:18:55Z</dcterms:modified>
</cp:coreProperties>
</file>