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56" r:id="rId4"/>
    <p:sldId id="257" r:id="rId5"/>
    <p:sldId id="260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2AD8E3-0D38-4C25-8C2E-EAE0F04A0775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473828F-859B-4B67-91AB-6E80D3104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2AD8E3-0D38-4C25-8C2E-EAE0F04A0775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73828F-859B-4B67-91AB-6E80D3104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A2AD8E3-0D38-4C25-8C2E-EAE0F04A0775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73828F-859B-4B67-91AB-6E80D3104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2AD8E3-0D38-4C25-8C2E-EAE0F04A0775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73828F-859B-4B67-91AB-6E80D3104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2AD8E3-0D38-4C25-8C2E-EAE0F04A0775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473828F-859B-4B67-91AB-6E80D3104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2AD8E3-0D38-4C25-8C2E-EAE0F04A0775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73828F-859B-4B67-91AB-6E80D3104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2AD8E3-0D38-4C25-8C2E-EAE0F04A0775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73828F-859B-4B67-91AB-6E80D3104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2AD8E3-0D38-4C25-8C2E-EAE0F04A0775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73828F-859B-4B67-91AB-6E80D3104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2AD8E3-0D38-4C25-8C2E-EAE0F04A0775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73828F-859B-4B67-91AB-6E80D3104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2AD8E3-0D38-4C25-8C2E-EAE0F04A0775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73828F-859B-4B67-91AB-6E80D3104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2AD8E3-0D38-4C25-8C2E-EAE0F04A0775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73828F-859B-4B67-91AB-6E80D31046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A2AD8E3-0D38-4C25-8C2E-EAE0F04A0775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473828F-859B-4B67-91AB-6E80D3104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2/11-12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pea plants, the allele for green seeds (G) is dominant to the allele for yellow seeds (g).  Please do a heterozygous cross of 2 green seeded plants.</a:t>
            </a:r>
          </a:p>
          <a:p>
            <a:endParaRPr lang="en-US" dirty="0" smtClean="0"/>
          </a:p>
          <a:p>
            <a:r>
              <a:rPr lang="en-US" dirty="0" smtClean="0"/>
              <a:t>In snap dragons, red flowers (R) is incompletely dominant over blue flowers (B).  Please do a heterozygous cross of 2 purple flowers.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Sickle Cell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DNA base is changed which changes the amino acid</a:t>
            </a:r>
          </a:p>
          <a:p>
            <a:r>
              <a:rPr lang="en-US" dirty="0" smtClean="0"/>
              <a:t>People with one normal allele are usually not affected</a:t>
            </a:r>
          </a:p>
          <a:p>
            <a:r>
              <a:rPr lang="en-US" dirty="0" smtClean="0"/>
              <a:t>Alleles are considered to be </a:t>
            </a:r>
            <a:r>
              <a:rPr lang="en-US" dirty="0" err="1" smtClean="0"/>
              <a:t>codominant</a:t>
            </a:r>
            <a:endParaRPr lang="en-US" dirty="0" smtClean="0"/>
          </a:p>
        </p:txBody>
      </p:sp>
      <p:pic>
        <p:nvPicPr>
          <p:cNvPr id="4" name="Picture 3" descr="Sickle Ce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3886200"/>
            <a:ext cx="4343400" cy="28232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Chromosomal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Defects in specific parts of the chromosomes (change in structure)</a:t>
            </a:r>
          </a:p>
          <a:p>
            <a:pPr algn="ctr">
              <a:buNone/>
            </a:pPr>
            <a:r>
              <a:rPr lang="en-US" b="1" u="sng" dirty="0" smtClean="0"/>
              <a:t>OR</a:t>
            </a:r>
          </a:p>
          <a:p>
            <a:r>
              <a:rPr lang="en-US" dirty="0" smtClean="0"/>
              <a:t>An abnormal number of chromosomes</a:t>
            </a:r>
          </a:p>
          <a:p>
            <a:r>
              <a:rPr lang="en-US" dirty="0" smtClean="0"/>
              <a:t>The change in number of chromosomes is </a:t>
            </a:r>
            <a:r>
              <a:rPr lang="en-US" dirty="0" err="1" smtClean="0"/>
              <a:t>nondisjunction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Chromosomal abnormalities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u="sng" dirty="0" err="1" smtClean="0"/>
              <a:t>Autosomes</a:t>
            </a:r>
            <a:endParaRPr lang="en-US" b="1" u="sng" dirty="0" smtClean="0"/>
          </a:p>
          <a:p>
            <a:endParaRPr lang="en-US" b="1" u="sng" dirty="0" smtClean="0"/>
          </a:p>
          <a:p>
            <a:r>
              <a:rPr lang="en-US" dirty="0" smtClean="0"/>
              <a:t>Down Syndrome: 3 copies of chromosome 21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u="sng" dirty="0" smtClean="0"/>
              <a:t>Sex Chromosomes</a:t>
            </a:r>
          </a:p>
          <a:p>
            <a:endParaRPr lang="en-US" b="1" u="sng" dirty="0" smtClean="0"/>
          </a:p>
          <a:p>
            <a:r>
              <a:rPr lang="en-US" dirty="0" smtClean="0"/>
              <a:t> Turner’s syndrome: female gets only 1 X</a:t>
            </a:r>
          </a:p>
          <a:p>
            <a:r>
              <a:rPr lang="en-US" dirty="0" err="1" smtClean="0"/>
              <a:t>Klinefelters</a:t>
            </a:r>
            <a:r>
              <a:rPr lang="en-US" dirty="0" smtClean="0"/>
              <a:t> Syndrome: males get an extra 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copies of chromosome 21</a:t>
            </a:r>
          </a:p>
          <a:p>
            <a:r>
              <a:rPr lang="en-US" dirty="0" smtClean="0"/>
              <a:t>1/800 babies</a:t>
            </a:r>
          </a:p>
          <a:p>
            <a:r>
              <a:rPr lang="en-US" dirty="0" smtClean="0"/>
              <a:t>Unknown as to why the third chromosome causes a problem</a:t>
            </a:r>
          </a:p>
          <a:p>
            <a:r>
              <a:rPr lang="en-US" dirty="0" smtClean="0"/>
              <a:t>Mild-moderate retardation</a:t>
            </a:r>
          </a:p>
          <a:p>
            <a:r>
              <a:rPr lang="en-US" dirty="0" smtClean="0"/>
              <a:t>Susceptible to respiratory disease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Turner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XO (allele) individuals are genetically female, however, they do not mature sexually during puberty and are sterile</a:t>
            </a:r>
          </a:p>
          <a:p>
            <a:endParaRPr lang="en-US" dirty="0" smtClean="0"/>
          </a:p>
          <a:p>
            <a:r>
              <a:rPr lang="en-US" dirty="0" smtClean="0"/>
              <a:t>Short stature and usually of normal intelligence (98% of fetuses die before birth)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Klinefelter’s</a:t>
            </a:r>
            <a:r>
              <a:rPr lang="en-US" dirty="0" smtClean="0"/>
              <a:t>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XXY usually identifying as male</a:t>
            </a:r>
          </a:p>
          <a:p>
            <a:endParaRPr lang="en-US" dirty="0" smtClean="0"/>
          </a:p>
          <a:p>
            <a:r>
              <a:rPr lang="en-US" dirty="0" smtClean="0"/>
              <a:t>47 chromosomes</a:t>
            </a:r>
          </a:p>
          <a:p>
            <a:endParaRPr lang="en-US" dirty="0" smtClean="0"/>
          </a:p>
          <a:p>
            <a:r>
              <a:rPr lang="en-US" dirty="0" smtClean="0"/>
              <a:t>Underdeveloped sex organs</a:t>
            </a:r>
          </a:p>
          <a:p>
            <a:endParaRPr lang="en-US" dirty="0" smtClean="0"/>
          </a:p>
          <a:p>
            <a:r>
              <a:rPr lang="en-US" dirty="0" smtClean="0"/>
              <a:t>Usually very tall with </a:t>
            </a:r>
            <a:r>
              <a:rPr lang="en-US" smtClean="0"/>
              <a:t>androgynous features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2/13-14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in your own words what a mutation is.  Are mutations good or bad? Why?</a:t>
            </a:r>
          </a:p>
          <a:p>
            <a:endParaRPr lang="en-US" dirty="0" smtClean="0"/>
          </a:p>
          <a:p>
            <a:r>
              <a:rPr lang="en-US" dirty="0" smtClean="0"/>
              <a:t>Colorblindness is a sex-linked trait.  Allie’s mother is a carrier for colorblindness and Allie’s father is colorblind.  What are the odds that Allie will be colorblind.  Show a </a:t>
            </a:r>
            <a:r>
              <a:rPr lang="en-US" dirty="0" err="1" smtClean="0"/>
              <a:t>Punnett</a:t>
            </a:r>
            <a:r>
              <a:rPr lang="en-US" dirty="0" smtClean="0"/>
              <a:t> square with genotype and phenotype.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 and Chromosome Mutations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Biology</a:t>
            </a:r>
          </a:p>
          <a:p>
            <a:r>
              <a:rPr lang="en-US" dirty="0" smtClean="0"/>
              <a:t>Mr. Hedrick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Mutation?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change in the DNA sequence.</a:t>
            </a:r>
          </a:p>
          <a:p>
            <a:r>
              <a:rPr lang="en-US" dirty="0" smtClean="0"/>
              <a:t>Is this a good or bad thing? Why? </a:t>
            </a:r>
          </a:p>
          <a:p>
            <a:r>
              <a:rPr lang="en-US" dirty="0" smtClean="0"/>
              <a:t>Discuss with partner</a:t>
            </a:r>
            <a:endParaRPr lang="en-US" dirty="0"/>
          </a:p>
        </p:txBody>
      </p:sp>
      <p:pic>
        <p:nvPicPr>
          <p:cNvPr id="4" name="Picture 3" descr="DNA molecu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971800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of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are neutral, having little or no effect.</a:t>
            </a:r>
          </a:p>
          <a:p>
            <a:endParaRPr lang="en-US" dirty="0" smtClean="0"/>
          </a:p>
          <a:p>
            <a:r>
              <a:rPr lang="en-US" dirty="0" smtClean="0"/>
              <a:t>Mutations that dramatically change gene activity and protein structure (how?) may be harmful.</a:t>
            </a:r>
          </a:p>
          <a:p>
            <a:endParaRPr lang="en-US" dirty="0" smtClean="0"/>
          </a:p>
          <a:p>
            <a:r>
              <a:rPr lang="en-US" dirty="0" smtClean="0"/>
              <a:t>Mutations that enable an organism to better be equipped to live in an ecosystem are considered beneficial.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mutations?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failure of DNA to copy accurately</a:t>
            </a:r>
          </a:p>
          <a:p>
            <a:r>
              <a:rPr lang="en-US" dirty="0" smtClean="0"/>
              <a:t>Mutagens: environmental causes of mutations </a:t>
            </a:r>
          </a:p>
          <a:p>
            <a:endParaRPr lang="en-US" dirty="0" smtClean="0"/>
          </a:p>
          <a:p>
            <a:r>
              <a:rPr lang="en-US" dirty="0" smtClean="0"/>
              <a:t>Name 3 possible mutagens</a:t>
            </a:r>
            <a:endParaRPr lang="en-US" dirty="0"/>
          </a:p>
        </p:txBody>
      </p:sp>
      <p:pic>
        <p:nvPicPr>
          <p:cNvPr id="4" name="Picture 3" descr="DNA mut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581399"/>
            <a:ext cx="5486400" cy="25403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categories of mutations: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Gene mutations</a:t>
            </a:r>
            <a:r>
              <a:rPr lang="en-US" dirty="0" smtClean="0"/>
              <a:t>: makes changes to a single gene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Chromosomal mutations</a:t>
            </a:r>
            <a:r>
              <a:rPr lang="en-US" dirty="0" smtClean="0"/>
              <a:t>: makes changes in an entire chromosome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a change in a gene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Cystic Fibrosis</a:t>
            </a:r>
          </a:p>
          <a:p>
            <a:r>
              <a:rPr lang="en-US" dirty="0" smtClean="0"/>
              <a:t>Sickle Cell Disease</a:t>
            </a:r>
          </a:p>
          <a:p>
            <a:r>
              <a:rPr lang="en-US" dirty="0" smtClean="0"/>
              <a:t>Color Blindness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Please take notes on </a:t>
            </a:r>
            <a:r>
              <a:rPr lang="en-US" b="1" u="sng" dirty="0" smtClean="0"/>
              <a:t>ONE</a:t>
            </a:r>
            <a:r>
              <a:rPr lang="en-US" dirty="0" smtClean="0"/>
              <a:t> of the following diseases.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Cystic fibrosis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Recessive allele on chromosome 7</a:t>
            </a:r>
          </a:p>
          <a:p>
            <a:r>
              <a:rPr lang="en-US" dirty="0" smtClean="0"/>
              <a:t>Are people with one dominant (normal) allele affected?</a:t>
            </a:r>
          </a:p>
          <a:p>
            <a:r>
              <a:rPr lang="en-US" dirty="0" smtClean="0"/>
              <a:t>Most of the time it is a deletion of 3 bases (1 amino acid) in the middle of a protein sequence</a:t>
            </a:r>
          </a:p>
        </p:txBody>
      </p:sp>
      <p:pic>
        <p:nvPicPr>
          <p:cNvPr id="4" name="Picture 3" descr="Cystic Fibros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810000"/>
            <a:ext cx="4419600" cy="28671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1257</TotalTime>
  <Words>481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Warm Up 2/11-12</vt:lpstr>
      <vt:lpstr>Warm Up 2/13-14</vt:lpstr>
      <vt:lpstr>Gene and Chromosome Mutations</vt:lpstr>
      <vt:lpstr>What is a Mutation?</vt:lpstr>
      <vt:lpstr>Significance of mutations</vt:lpstr>
      <vt:lpstr>What causes mutations?</vt:lpstr>
      <vt:lpstr>2 categories of mutations:</vt:lpstr>
      <vt:lpstr>Examples of a change in a gene</vt:lpstr>
      <vt:lpstr>Cystic fibrosis</vt:lpstr>
      <vt:lpstr>Sickle Cell Disease</vt:lpstr>
      <vt:lpstr>Chromosomal Disorders</vt:lpstr>
      <vt:lpstr>Chromosomal abnormalities</vt:lpstr>
      <vt:lpstr>Down Syndrome</vt:lpstr>
      <vt:lpstr>Turner Syndrome</vt:lpstr>
      <vt:lpstr>Klinefelter’s Syndrome</vt:lpstr>
    </vt:vector>
  </TitlesOfParts>
  <Company>Nampa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 and Chromosome Mutations</dc:title>
  <dc:creator>chedrick</dc:creator>
  <cp:lastModifiedBy>chedrick</cp:lastModifiedBy>
  <cp:revision>102</cp:revision>
  <dcterms:created xsi:type="dcterms:W3CDTF">2014-01-09T14:56:52Z</dcterms:created>
  <dcterms:modified xsi:type="dcterms:W3CDTF">2014-02-14T21:52:46Z</dcterms:modified>
</cp:coreProperties>
</file>