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7" r:id="rId4"/>
    <p:sldId id="276" r:id="rId5"/>
    <p:sldId id="268" r:id="rId6"/>
    <p:sldId id="256" r:id="rId7"/>
    <p:sldId id="257" r:id="rId8"/>
    <p:sldId id="259" r:id="rId9"/>
    <p:sldId id="269" r:id="rId10"/>
    <p:sldId id="270" r:id="rId11"/>
    <p:sldId id="271" r:id="rId12"/>
    <p:sldId id="273" r:id="rId13"/>
    <p:sldId id="272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 rotWithShape="1">
          <a:blip r:embed="rId3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 rotWithShape="1">
          <a:blip r:embed="rId3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 rotWithShape="1">
          <a:blip r:embed="rId1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F9E2-37B6-487B-B3FE-88956120995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AA2A-FEB0-48A1-9F75-DCB70755F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2/24-25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biotic factors?</a:t>
            </a:r>
          </a:p>
          <a:p>
            <a:endParaRPr lang="en-US" dirty="0" smtClean="0"/>
          </a:p>
          <a:p>
            <a:r>
              <a:rPr lang="en-US" dirty="0" smtClean="0"/>
              <a:t>What are </a:t>
            </a:r>
            <a:r>
              <a:rPr lang="en-US" dirty="0" err="1" smtClean="0"/>
              <a:t>abiotic</a:t>
            </a:r>
            <a:r>
              <a:rPr lang="en-US" dirty="0" smtClean="0"/>
              <a:t> factors?</a:t>
            </a:r>
          </a:p>
          <a:p>
            <a:endParaRPr lang="en-US" dirty="0" smtClean="0"/>
          </a:p>
          <a:p>
            <a:r>
              <a:rPr lang="en-US" dirty="0" smtClean="0"/>
              <a:t>What do humans need from their environment in order to survive?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at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iological Organ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096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620000" cy="4572000"/>
          </a:xfrm>
        </p:spPr>
        <p:txBody>
          <a:bodyPr/>
          <a:lstStyle/>
          <a:p>
            <a:r>
              <a:rPr lang="en-US" dirty="0" smtClean="0"/>
              <a:t>Measuring the flow of energy through an ecosystem is a primary purpose of ecology.</a:t>
            </a:r>
          </a:p>
          <a:p>
            <a:r>
              <a:rPr lang="en-US" dirty="0" smtClean="0"/>
              <a:t>But also the cycle of matter.</a:t>
            </a:r>
          </a:p>
          <a:p>
            <a:r>
              <a:rPr lang="en-US" dirty="0" smtClean="0"/>
              <a:t>Discuss what matter cycles might be.</a:t>
            </a:r>
            <a:endParaRPr lang="en-US" dirty="0"/>
          </a:p>
        </p:txBody>
      </p:sp>
      <p:pic>
        <p:nvPicPr>
          <p:cNvPr id="4" name="Picture 3" descr="savannah food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855027"/>
            <a:ext cx="3886200" cy="300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Important Life Elements</a:t>
            </a:r>
            <a:endParaRPr lang="en-US" dirty="0"/>
          </a:p>
        </p:txBody>
      </p:sp>
      <p:pic>
        <p:nvPicPr>
          <p:cNvPr id="4" name="Content Placeholder 3" descr="Elements_of_the_Human_Body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6937248" cy="3901440"/>
          </a:xfrm>
        </p:spPr>
      </p:pic>
      <p:pic>
        <p:nvPicPr>
          <p:cNvPr id="5" name="Picture 4" descr="Earth ele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495800"/>
            <a:ext cx="3200400" cy="2149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to know.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cycle</a:t>
            </a:r>
          </a:p>
          <a:p>
            <a:endParaRPr lang="en-US" dirty="0" smtClean="0"/>
          </a:p>
          <a:p>
            <a:r>
              <a:rPr lang="en-US" dirty="0" smtClean="0"/>
              <a:t>Nutrient Cycles</a:t>
            </a:r>
          </a:p>
          <a:p>
            <a:pPr lvl="1"/>
            <a:r>
              <a:rPr lang="en-US" dirty="0" smtClean="0"/>
              <a:t>Carbon</a:t>
            </a:r>
          </a:p>
          <a:p>
            <a:pPr lvl="1"/>
            <a:r>
              <a:rPr lang="en-US" dirty="0" smtClean="0"/>
              <a:t>Oxygen</a:t>
            </a:r>
          </a:p>
          <a:p>
            <a:pPr lvl="1"/>
            <a:r>
              <a:rPr lang="en-US" dirty="0" smtClean="0"/>
              <a:t>Nitrogen</a:t>
            </a:r>
          </a:p>
          <a:p>
            <a:pPr lvl="1"/>
            <a:r>
              <a:rPr lang="en-US" dirty="0" smtClean="0"/>
              <a:t>Phosphorous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watercyc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2286000"/>
            <a:ext cx="4865855" cy="3384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Cycle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row will be given a nutrient cycle reading to do.  The following needs to be accomplished for EACH reading: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cycle are you talking about?</a:t>
            </a:r>
          </a:p>
          <a:p>
            <a:pPr marL="514350" indent="-514350">
              <a:buAutoNum type="arabicPeriod"/>
            </a:pPr>
            <a:r>
              <a:rPr lang="en-US" dirty="0" smtClean="0"/>
              <a:t>A brief drawing of the cycle.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does this particular cycle work?</a:t>
            </a:r>
          </a:p>
          <a:p>
            <a:pPr marL="514350" indent="-514350">
              <a:buAutoNum type="arabicPeriod"/>
            </a:pPr>
            <a:r>
              <a:rPr lang="en-US" dirty="0" smtClean="0"/>
              <a:t>Two interesting facts about </a:t>
            </a:r>
            <a:r>
              <a:rPr lang="en-US" smtClean="0"/>
              <a:t>the cycle.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8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2/27-28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ecology?</a:t>
            </a:r>
          </a:p>
          <a:p>
            <a:endParaRPr lang="en-US" dirty="0" smtClean="0"/>
          </a:p>
          <a:p>
            <a:r>
              <a:rPr lang="en-US" dirty="0" smtClean="0"/>
              <a:t>What is the main purpose in studying ecology?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3/3-4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one cycle of matter and explain what is going on.</a:t>
            </a:r>
          </a:p>
          <a:p>
            <a:endParaRPr lang="en-US" dirty="0" smtClean="0"/>
          </a:p>
          <a:p>
            <a:r>
              <a:rPr lang="en-US" dirty="0" smtClean="0"/>
              <a:t>Are nutrients created or destroyed? How do they move through ecosystems?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nutrients do in ecosystems?</a:t>
            </a:r>
          </a:p>
          <a:p>
            <a:r>
              <a:rPr lang="en-US" dirty="0" smtClean="0"/>
              <a:t>What happens during the water cycle?</a:t>
            </a:r>
          </a:p>
          <a:p>
            <a:r>
              <a:rPr lang="en-US" dirty="0" smtClean="0"/>
              <a:t>What happens during the carbon cycle?</a:t>
            </a:r>
          </a:p>
          <a:p>
            <a:r>
              <a:rPr lang="en-US" dirty="0" smtClean="0"/>
              <a:t>What happens during the nitrogen cycle?</a:t>
            </a:r>
          </a:p>
          <a:p>
            <a:r>
              <a:rPr lang="en-US" dirty="0" smtClean="0"/>
              <a:t>How are the redwoods made of salmon?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know about Ecology?</a:t>
            </a:r>
          </a:p>
          <a:p>
            <a:endParaRPr lang="en-US" dirty="0" smtClean="0"/>
          </a:p>
          <a:p>
            <a:r>
              <a:rPr lang="en-US" dirty="0" smtClean="0"/>
              <a:t>What would you like to know?</a:t>
            </a:r>
          </a:p>
          <a:p>
            <a:endParaRPr lang="en-US" dirty="0" smtClean="0"/>
          </a:p>
          <a:p>
            <a:r>
              <a:rPr lang="en-US" dirty="0" smtClean="0"/>
              <a:t>What is an ecosystem?</a:t>
            </a:r>
          </a:p>
          <a:p>
            <a:endParaRPr lang="en-US" dirty="0" smtClean="0"/>
          </a:p>
          <a:p>
            <a:r>
              <a:rPr lang="en-US" dirty="0" smtClean="0"/>
              <a:t>What is the biosphere?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Hedrick</a:t>
            </a:r>
          </a:p>
          <a:p>
            <a:r>
              <a:rPr lang="en-US" dirty="0" smtClean="0"/>
              <a:t>Biology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study of organisms’ interactions with their environment. </a:t>
            </a:r>
          </a:p>
          <a:p>
            <a:pPr lvl="1"/>
            <a:r>
              <a:rPr lang="en-US" dirty="0" smtClean="0"/>
              <a:t>This includes </a:t>
            </a:r>
            <a:r>
              <a:rPr lang="en-US" b="1" u="sng" dirty="0" smtClean="0"/>
              <a:t>biotic</a:t>
            </a:r>
            <a:r>
              <a:rPr lang="en-US" dirty="0" smtClean="0"/>
              <a:t> and </a:t>
            </a:r>
            <a:r>
              <a:rPr lang="en-US" b="1" u="sng" dirty="0" err="1" smtClean="0"/>
              <a:t>abiotic</a:t>
            </a:r>
            <a:r>
              <a:rPr lang="en-US" dirty="0" smtClean="0"/>
              <a:t> factors. </a:t>
            </a:r>
            <a:endParaRPr lang="en-US" dirty="0"/>
          </a:p>
        </p:txBody>
      </p:sp>
      <p:pic>
        <p:nvPicPr>
          <p:cNvPr id="4" name="Picture 3" descr="ec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3528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Biosphere:</a:t>
            </a:r>
          </a:p>
          <a:p>
            <a:pPr lvl="1"/>
            <a:r>
              <a:rPr lang="en-US" dirty="0" smtClean="0"/>
              <a:t>The collection of all ecosystems on the planet or the zone that all life exists in</a:t>
            </a:r>
          </a:p>
          <a:p>
            <a:r>
              <a:rPr lang="en-US" dirty="0" smtClean="0"/>
              <a:t>Biological Community</a:t>
            </a:r>
          </a:p>
          <a:p>
            <a:pPr lvl="1"/>
            <a:r>
              <a:rPr lang="en-US" dirty="0" smtClean="0"/>
              <a:t>Groups of </a:t>
            </a:r>
            <a:r>
              <a:rPr lang="en-US" b="1" u="sng" dirty="0" smtClean="0"/>
              <a:t>populations</a:t>
            </a:r>
            <a:r>
              <a:rPr lang="en-US" dirty="0" smtClean="0"/>
              <a:t> that interact with one another </a:t>
            </a:r>
            <a:r>
              <a:rPr lang="en-US" i="1" dirty="0" smtClean="0"/>
              <a:t>(predator/prey).</a:t>
            </a:r>
            <a:endParaRPr lang="en-US" dirty="0" smtClean="0"/>
          </a:p>
          <a:p>
            <a:r>
              <a:rPr lang="en-US" dirty="0" smtClean="0"/>
              <a:t>System </a:t>
            </a:r>
            <a:r>
              <a:rPr lang="en-US" i="1" dirty="0" smtClean="0"/>
              <a:t>(Eco</a:t>
            </a:r>
            <a:r>
              <a:rPr lang="en-US" b="1" i="1" u="sng" dirty="0" smtClean="0"/>
              <a:t>system</a:t>
            </a:r>
            <a:r>
              <a:rPr lang="en-US" i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 set of interacting and </a:t>
            </a:r>
            <a:r>
              <a:rPr lang="en-US" b="1" u="sng" dirty="0" smtClean="0"/>
              <a:t>interdependent</a:t>
            </a:r>
            <a:r>
              <a:rPr lang="en-US" dirty="0" smtClean="0"/>
              <a:t> parts forming a whole.  </a:t>
            </a:r>
          </a:p>
          <a:p>
            <a:r>
              <a:rPr lang="en-US" dirty="0" smtClean="0"/>
              <a:t>Biotic</a:t>
            </a:r>
          </a:p>
          <a:p>
            <a:pPr lvl="1"/>
            <a:r>
              <a:rPr lang="en-US" dirty="0" smtClean="0"/>
              <a:t>Living factors</a:t>
            </a:r>
          </a:p>
          <a:p>
            <a:r>
              <a:rPr lang="en-US" dirty="0" err="1" smtClean="0"/>
              <a:t>Abiotic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Nonliving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does this trout depend on?</a:t>
            </a:r>
          </a:p>
          <a:p>
            <a:endParaRPr lang="en-US" dirty="0" smtClean="0"/>
          </a:p>
          <a:p>
            <a:r>
              <a:rPr lang="en-US" dirty="0" smtClean="0"/>
              <a:t>Discuss with Some one sitting next to you.</a:t>
            </a:r>
          </a:p>
          <a:p>
            <a:endParaRPr lang="en-US" dirty="0" smtClean="0"/>
          </a:p>
          <a:p>
            <a:r>
              <a:rPr lang="en-US" dirty="0" smtClean="0"/>
              <a:t>After you come up with a few things, discuss what those things depend on.</a:t>
            </a:r>
            <a:endParaRPr lang="en-US" dirty="0"/>
          </a:p>
        </p:txBody>
      </p:sp>
      <p:pic>
        <p:nvPicPr>
          <p:cNvPr id="5" name="Content Placeholder 4" descr="Cutthro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5725" y="2734551"/>
            <a:ext cx="3749675" cy="2501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7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TS101881357</Template>
  <TotalTime>1872</TotalTime>
  <Words>355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TS101881357</vt:lpstr>
      <vt:lpstr>Warm up 2/24-25</vt:lpstr>
      <vt:lpstr>Warm Up 2/27-28</vt:lpstr>
      <vt:lpstr>Warm Up 3/3-4</vt:lpstr>
      <vt:lpstr>Video Questions</vt:lpstr>
      <vt:lpstr>A few questions.</vt:lpstr>
      <vt:lpstr>Ecology</vt:lpstr>
      <vt:lpstr>Definition </vt:lpstr>
      <vt:lpstr>Key Terms</vt:lpstr>
      <vt:lpstr>Interdependence </vt:lpstr>
      <vt:lpstr>Where we are at now!</vt:lpstr>
      <vt:lpstr>Energy</vt:lpstr>
      <vt:lpstr>Review: Important Life Elements</vt:lpstr>
      <vt:lpstr>What we need to know. </vt:lpstr>
      <vt:lpstr>Nutrient Cycle Readings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jschisel</dc:creator>
  <cp:lastModifiedBy>Hedrick, Casey</cp:lastModifiedBy>
  <cp:revision>139</cp:revision>
  <dcterms:created xsi:type="dcterms:W3CDTF">2014-01-09T18:50:13Z</dcterms:created>
  <dcterms:modified xsi:type="dcterms:W3CDTF">2015-04-24T13:27:49Z</dcterms:modified>
</cp:coreProperties>
</file>