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7" r:id="rId2"/>
    <p:sldId id="265" r:id="rId3"/>
    <p:sldId id="256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3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D34EA-6A6C-4912-ADFC-70A2C381A822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10241-5845-49CE-8E29-8B34C54D93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BB18D5F-7CB4-45E1-8A85-F01525B79ABC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22736B-9CF0-4C6C-829C-E5419A1627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18D5F-7CB4-45E1-8A85-F01525B79ABC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2736B-9CF0-4C6C-829C-E5419A1627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BB18D5F-7CB4-45E1-8A85-F01525B79ABC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722736B-9CF0-4C6C-829C-E5419A1627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18D5F-7CB4-45E1-8A85-F01525B79ABC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722736B-9CF0-4C6C-829C-E5419A1627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18D5F-7CB4-45E1-8A85-F01525B79ABC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722736B-9CF0-4C6C-829C-E5419A1627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BB18D5F-7CB4-45E1-8A85-F01525B79ABC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722736B-9CF0-4C6C-829C-E5419A1627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BB18D5F-7CB4-45E1-8A85-F01525B79ABC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722736B-9CF0-4C6C-829C-E5419A1627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18D5F-7CB4-45E1-8A85-F01525B79ABC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722736B-9CF0-4C6C-829C-E5419A1627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18D5F-7CB4-45E1-8A85-F01525B79ABC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22736B-9CF0-4C6C-829C-E5419A1627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18D5F-7CB4-45E1-8A85-F01525B79ABC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722736B-9CF0-4C6C-829C-E5419A1627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BB18D5F-7CB4-45E1-8A85-F01525B79ABC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722736B-9CF0-4C6C-829C-E5419A1627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BB18D5F-7CB4-45E1-8A85-F01525B79ABC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722736B-9CF0-4C6C-829C-E5419A1627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</a:t>
            </a:r>
            <a:r>
              <a:rPr lang="en-US" dirty="0" smtClean="0"/>
              <a:t>Up 3/12-13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flows up the food chain, starting with the sun and ending with tertiary consumers?</a:t>
            </a:r>
          </a:p>
          <a:p>
            <a:endParaRPr lang="en-US" dirty="0"/>
          </a:p>
          <a:p>
            <a:r>
              <a:rPr lang="en-US" dirty="0" smtClean="0"/>
              <a:t>Define in your own words:</a:t>
            </a:r>
          </a:p>
          <a:p>
            <a:pPr lvl="1"/>
            <a:r>
              <a:rPr lang="en-US" dirty="0" smtClean="0"/>
              <a:t>Biomass</a:t>
            </a:r>
          </a:p>
          <a:p>
            <a:pPr lvl="1"/>
            <a:r>
              <a:rPr lang="en-US" dirty="0" err="1" smtClean="0"/>
              <a:t>Trophic</a:t>
            </a:r>
            <a:r>
              <a:rPr lang="en-US" dirty="0" smtClean="0"/>
              <a:t> level</a:t>
            </a:r>
          </a:p>
          <a:p>
            <a:pPr lvl="1"/>
            <a:r>
              <a:rPr lang="en-US" dirty="0" smtClean="0"/>
              <a:t>Entropy</a:t>
            </a:r>
          </a:p>
          <a:p>
            <a:r>
              <a:rPr lang="en-US" dirty="0" smtClean="0"/>
              <a:t>What is the primary source of energy on the earth? What is another source of energy that life uses?</a:t>
            </a: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Biological Diversity</a:t>
            </a:r>
            <a:endParaRPr lang="en-US" dirty="0"/>
          </a:p>
        </p:txBody>
      </p:sp>
      <p:pic>
        <p:nvPicPr>
          <p:cNvPr id="4" name="Content Placeholder 3" descr="great-barrier-reef-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1371600"/>
            <a:ext cx="3810000" cy="2495550"/>
          </a:xfrm>
        </p:spPr>
      </p:pic>
      <p:pic>
        <p:nvPicPr>
          <p:cNvPr id="5" name="Picture 4" descr="Rainforest_Stream_Olympic_National_Park_Washington_1024x76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33800" y="2819400"/>
            <a:ext cx="5257800" cy="39433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191000" y="1600200"/>
            <a:ext cx="464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degree of variation of life, including </a:t>
            </a:r>
            <a:r>
              <a:rPr lang="en-US" smtClean="0"/>
              <a:t>genetic information.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Consumption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Once this section has been reread, do the following things:</a:t>
            </a:r>
          </a:p>
          <a:p>
            <a:endParaRPr lang="en-US" dirty="0" smtClean="0"/>
          </a:p>
          <a:p>
            <a:r>
              <a:rPr lang="en-US" dirty="0" smtClean="0"/>
              <a:t>Write down 2 questions that you had about this section</a:t>
            </a:r>
          </a:p>
          <a:p>
            <a:endParaRPr lang="en-US" dirty="0" smtClean="0"/>
          </a:p>
          <a:p>
            <a:r>
              <a:rPr lang="en-US" dirty="0" smtClean="0"/>
              <a:t>Which things are consumed/produced during photosynthesis and cellular respiration?  Are those things consumed/produced in equal amounts?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Ecological Pyramids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Hedrick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Ecological Pyramid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pyramid shows the relationship between consumers and producers at different </a:t>
            </a:r>
            <a:r>
              <a:rPr lang="en-US" dirty="0" err="1" smtClean="0"/>
              <a:t>trophic</a:t>
            </a:r>
            <a:r>
              <a:rPr lang="en-US" dirty="0" smtClean="0"/>
              <a:t> levels in an ecosystem</a:t>
            </a:r>
          </a:p>
          <a:p>
            <a:r>
              <a:rPr lang="en-US" dirty="0" smtClean="0"/>
              <a:t>It shows the relative amount of energy or matter contained with each </a:t>
            </a:r>
            <a:r>
              <a:rPr lang="en-US" dirty="0" err="1" smtClean="0"/>
              <a:t>trophic</a:t>
            </a:r>
            <a:r>
              <a:rPr lang="en-US" dirty="0" smtClean="0"/>
              <a:t> level in a given food chain </a:t>
            </a:r>
            <a:endParaRPr lang="en-US" dirty="0"/>
          </a:p>
        </p:txBody>
      </p:sp>
      <p:pic>
        <p:nvPicPr>
          <p:cNvPr id="5" name="Content Placeholder 4" descr="ecologicalpyramid1.jpg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343399" y="2286000"/>
            <a:ext cx="4764265" cy="422778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types of Pyramid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Pyramid of Energy</a:t>
            </a:r>
          </a:p>
          <a:p>
            <a:endParaRPr lang="en-US" dirty="0"/>
          </a:p>
          <a:p>
            <a:r>
              <a:rPr lang="en-US" dirty="0" smtClean="0"/>
              <a:t>Pyramid of Biomass</a:t>
            </a:r>
          </a:p>
          <a:p>
            <a:endParaRPr lang="en-US" dirty="0"/>
          </a:p>
          <a:p>
            <a:r>
              <a:rPr lang="en-US" dirty="0" smtClean="0"/>
              <a:t>Pyramid of Numbers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Take a look</a:t>
            </a:r>
            <a:endParaRPr lang="en-US" dirty="0"/>
          </a:p>
        </p:txBody>
      </p:sp>
      <p:pic>
        <p:nvPicPr>
          <p:cNvPr id="5" name="Content Placeholder 4" descr="Ecological Pyramid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-152400" y="2057400"/>
            <a:ext cx="6096000" cy="4572000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76800" y="381000"/>
            <a:ext cx="40386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Which level has the most energy?</a:t>
            </a:r>
          </a:p>
          <a:p>
            <a:r>
              <a:rPr lang="en-US" dirty="0" smtClean="0"/>
              <a:t>Which level has the most organisms?</a:t>
            </a:r>
          </a:p>
          <a:p>
            <a:r>
              <a:rPr lang="en-US" dirty="0" smtClean="0"/>
              <a:t>Which level has the least organisms?</a:t>
            </a:r>
          </a:p>
          <a:p>
            <a:r>
              <a:rPr lang="en-US" dirty="0" smtClean="0"/>
              <a:t>Which level has the least energy?</a:t>
            </a:r>
          </a:p>
          <a:p>
            <a:endParaRPr lang="en-US" dirty="0"/>
          </a:p>
          <a:p>
            <a:r>
              <a:rPr lang="en-US" dirty="0" smtClean="0"/>
              <a:t>Describe a few characteristics of each level.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Trophic</a:t>
            </a:r>
            <a:r>
              <a:rPr lang="en-US" dirty="0" smtClean="0"/>
              <a:t> Levels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does it mean to be a predator?</a:t>
            </a:r>
          </a:p>
          <a:p>
            <a:r>
              <a:rPr lang="en-US" dirty="0" smtClean="0"/>
              <a:t>Energy moves from one organism to another when it is eaten</a:t>
            </a:r>
          </a:p>
          <a:p>
            <a:r>
              <a:rPr lang="en-US" dirty="0" smtClean="0"/>
              <a:t>Each step in the transfer of energy is called a </a:t>
            </a:r>
            <a:r>
              <a:rPr lang="en-US" dirty="0" err="1" smtClean="0"/>
              <a:t>trophic</a:t>
            </a:r>
            <a:r>
              <a:rPr lang="en-US" dirty="0" smtClean="0"/>
              <a:t> level</a:t>
            </a:r>
          </a:p>
          <a:p>
            <a:pPr lvl="1"/>
            <a:r>
              <a:rPr lang="en-US" dirty="0" smtClean="0"/>
              <a:t>Producers</a:t>
            </a:r>
          </a:p>
          <a:p>
            <a:pPr lvl="1"/>
            <a:r>
              <a:rPr lang="en-US" dirty="0" smtClean="0"/>
              <a:t>Consumers</a:t>
            </a:r>
          </a:p>
          <a:p>
            <a:pPr lvl="1"/>
            <a:r>
              <a:rPr lang="en-US" dirty="0" smtClean="0"/>
              <a:t>Decomposers</a:t>
            </a:r>
          </a:p>
          <a:p>
            <a:endParaRPr lang="en-US" dirty="0"/>
          </a:p>
        </p:txBody>
      </p:sp>
      <p:pic>
        <p:nvPicPr>
          <p:cNvPr id="5" name="Content Placeholder 4" descr="Ecosystem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417362" y="228600"/>
            <a:ext cx="4235051" cy="3505200"/>
          </a:xfrm>
        </p:spPr>
      </p:pic>
      <p:pic>
        <p:nvPicPr>
          <p:cNvPr id="6" name="Picture 5" descr="predation_prayingmantis_crow_1_pmanoj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86400" y="3810000"/>
            <a:ext cx="2115237" cy="28788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Energy Pyramid</a:t>
            </a:r>
            <a:endParaRPr lang="en-US" dirty="0"/>
          </a:p>
        </p:txBody>
      </p:sp>
      <p:pic>
        <p:nvPicPr>
          <p:cNvPr id="5" name="Content Placeholder 4" descr="energy_pyramid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295400"/>
            <a:ext cx="5059865" cy="3081649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95400"/>
            <a:ext cx="4038600" cy="5410200"/>
          </a:xfrm>
        </p:spPr>
        <p:txBody>
          <a:bodyPr/>
          <a:lstStyle/>
          <a:p>
            <a:r>
              <a:rPr lang="en-US" dirty="0" smtClean="0"/>
              <a:t>Does all of the energy from the previous </a:t>
            </a:r>
            <a:r>
              <a:rPr lang="en-US" dirty="0" err="1" smtClean="0"/>
              <a:t>trophic</a:t>
            </a:r>
            <a:r>
              <a:rPr lang="en-US" dirty="0" smtClean="0"/>
              <a:t> level transfer why/why not?</a:t>
            </a:r>
          </a:p>
          <a:p>
            <a:r>
              <a:rPr lang="en-US" dirty="0" smtClean="0"/>
              <a:t>Only 10% of the energy transfers to the next </a:t>
            </a:r>
            <a:r>
              <a:rPr lang="en-US" dirty="0" err="1" smtClean="0"/>
              <a:t>trophic</a:t>
            </a:r>
            <a:r>
              <a:rPr lang="en-US" dirty="0" smtClean="0"/>
              <a:t> level.</a:t>
            </a:r>
          </a:p>
          <a:p>
            <a:r>
              <a:rPr lang="en-US" dirty="0" smtClean="0"/>
              <a:t>What does entropy have to do with this?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4572000"/>
            <a:ext cx="3886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Producers/</a:t>
            </a:r>
            <a:r>
              <a:rPr lang="en-US" dirty="0" err="1" smtClean="0"/>
              <a:t>Autotrophes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Primary Consumers/</a:t>
            </a:r>
            <a:r>
              <a:rPr lang="en-US" dirty="0" err="1" smtClean="0"/>
              <a:t>Heterotrophes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Secondary Consumers/</a:t>
            </a:r>
            <a:r>
              <a:rPr lang="en-US" dirty="0" err="1" smtClean="0"/>
              <a:t>Heterotrophes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Tertiary Consumers/</a:t>
            </a:r>
            <a:r>
              <a:rPr lang="en-US" dirty="0" err="1" smtClean="0"/>
              <a:t>Heterotrophes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Decomposers/?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Compare the three ecological pyramids.</a:t>
            </a:r>
          </a:p>
          <a:p>
            <a:endParaRPr lang="en-US" dirty="0" smtClean="0"/>
          </a:p>
          <a:p>
            <a:r>
              <a:rPr lang="en-US" dirty="0" smtClean="0"/>
              <a:t>Describe the biotic community of the classroom?</a:t>
            </a:r>
          </a:p>
          <a:p>
            <a:endParaRPr lang="en-US" dirty="0" smtClean="0"/>
          </a:p>
          <a:p>
            <a:r>
              <a:rPr lang="en-US" dirty="0" smtClean="0"/>
              <a:t>What does biodiversity mean?</a:t>
            </a:r>
          </a:p>
          <a:p>
            <a:endParaRPr lang="en-US" dirty="0" smtClean="0"/>
          </a:p>
          <a:p>
            <a:r>
              <a:rPr lang="en-US" dirty="0" smtClean="0"/>
              <a:t>Why is biological diversity important and where do you think biological diversity is the greatest?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885</TotalTime>
  <Words>322</Words>
  <Application>Microsoft Office PowerPoint</Application>
  <PresentationFormat>On-screen Show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Median</vt:lpstr>
      <vt:lpstr>Warm Up 3/12-13</vt:lpstr>
      <vt:lpstr>Energy Consumption Reading</vt:lpstr>
      <vt:lpstr>Ecological Pyramids </vt:lpstr>
      <vt:lpstr>Ecological Pyramid</vt:lpstr>
      <vt:lpstr>Three types of Pyramid</vt:lpstr>
      <vt:lpstr>Take a look</vt:lpstr>
      <vt:lpstr>Trophic Levels</vt:lpstr>
      <vt:lpstr>Energy Pyramid</vt:lpstr>
      <vt:lpstr>Warm Up </vt:lpstr>
      <vt:lpstr>Biological Diversity</vt:lpstr>
    </vt:vector>
  </TitlesOfParts>
  <Company>Nampa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</dc:title>
  <dc:creator>jschisel</dc:creator>
  <cp:lastModifiedBy>chedrick</cp:lastModifiedBy>
  <cp:revision>69</cp:revision>
  <dcterms:created xsi:type="dcterms:W3CDTF">2014-03-04T14:11:34Z</dcterms:created>
  <dcterms:modified xsi:type="dcterms:W3CDTF">2014-03-12T20:32:55Z</dcterms:modified>
</cp:coreProperties>
</file>