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66" r:id="rId5"/>
    <p:sldId id="258" r:id="rId6"/>
    <p:sldId id="269" r:id="rId7"/>
    <p:sldId id="259" r:id="rId8"/>
    <p:sldId id="260" r:id="rId9"/>
    <p:sldId id="261" r:id="rId10"/>
    <p:sldId id="267" r:id="rId11"/>
    <p:sldId id="262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726B81-9843-4C01-A7FC-288CD9A7B67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42031D-EDCA-4819-96E5-E895C551C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12/10-11/14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down 1 thing that you know about DNA.</a:t>
            </a:r>
          </a:p>
          <a:p>
            <a:endParaRPr lang="en-US" dirty="0" smtClean="0"/>
          </a:p>
          <a:p>
            <a:r>
              <a:rPr lang="en-US" dirty="0" smtClean="0"/>
              <a:t>Compare/contrast photosynthesis and cellular respiration using a </a:t>
            </a:r>
            <a:r>
              <a:rPr lang="en-US" dirty="0" smtClean="0"/>
              <a:t>Double Bubble Map(3 </a:t>
            </a:r>
            <a:r>
              <a:rPr lang="en-US" dirty="0" smtClean="0"/>
              <a:t>in each column)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</a:t>
            </a:r>
            <a:endParaRPr lang="en-US" dirty="0"/>
          </a:p>
        </p:txBody>
      </p:sp>
      <p:pic>
        <p:nvPicPr>
          <p:cNvPr id="4" name="Content Placeholder 3" descr="nucleotid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7543800" cy="452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Purines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Pyrimidines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3200" dirty="0" smtClean="0"/>
              <a:t>Adenine </a:t>
            </a:r>
          </a:p>
          <a:p>
            <a:r>
              <a:rPr lang="en-US" sz="3200" dirty="0" smtClean="0"/>
              <a:t>Guanine 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Two ring structure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 smtClean="0"/>
              <a:t>Cytosine</a:t>
            </a:r>
          </a:p>
          <a:p>
            <a:r>
              <a:rPr lang="en-US" sz="3200" dirty="0" smtClean="0"/>
              <a:t>Thymine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One ring structure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Nitrogenous Bases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Adenine ---- Thymine</a:t>
            </a:r>
          </a:p>
          <a:p>
            <a:pPr algn="ctr">
              <a:buNone/>
            </a:pPr>
            <a:r>
              <a:rPr lang="en-US" sz="3600" dirty="0" smtClean="0"/>
              <a:t>Guanine ---- Cytosine</a:t>
            </a:r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en-US" sz="3600" dirty="0" smtClean="0"/>
              <a:t>Thymine ---- Adenine</a:t>
            </a:r>
          </a:p>
          <a:p>
            <a:pPr algn="ctr">
              <a:buNone/>
            </a:pPr>
            <a:r>
              <a:rPr lang="en-US" sz="3600" dirty="0" smtClean="0"/>
              <a:t>Cytosine ---- Guanine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this DNA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u="sng" dirty="0" smtClean="0"/>
              <a:t>A</a:t>
            </a:r>
            <a:r>
              <a:rPr lang="en-US" sz="3600" dirty="0" smtClean="0"/>
              <a:t>denine ----</a:t>
            </a:r>
          </a:p>
          <a:p>
            <a:pPr>
              <a:buNone/>
            </a:pPr>
            <a:r>
              <a:rPr lang="en-US" sz="3600" b="1" u="sng" dirty="0" smtClean="0"/>
              <a:t>G</a:t>
            </a:r>
            <a:r>
              <a:rPr lang="en-US" sz="3600" dirty="0" smtClean="0"/>
              <a:t>uanine ----</a:t>
            </a:r>
          </a:p>
          <a:p>
            <a:pPr>
              <a:buNone/>
            </a:pPr>
            <a:r>
              <a:rPr lang="en-US" sz="3600" b="1" u="sng" dirty="0" smtClean="0"/>
              <a:t>T</a:t>
            </a:r>
            <a:r>
              <a:rPr lang="en-US" sz="3600" dirty="0" smtClean="0"/>
              <a:t>hymine ----</a:t>
            </a:r>
          </a:p>
          <a:p>
            <a:pPr>
              <a:buNone/>
            </a:pPr>
            <a:r>
              <a:rPr lang="en-US" sz="3600" b="1" u="sng" dirty="0" smtClean="0"/>
              <a:t>G</a:t>
            </a:r>
            <a:r>
              <a:rPr lang="en-US" sz="3600" dirty="0" smtClean="0"/>
              <a:t>uanine ----</a:t>
            </a:r>
          </a:p>
          <a:p>
            <a:pPr>
              <a:buNone/>
            </a:pPr>
            <a:r>
              <a:rPr lang="en-US" sz="3600" b="1" u="sng" dirty="0" smtClean="0"/>
              <a:t>C</a:t>
            </a:r>
            <a:r>
              <a:rPr lang="en-US" sz="3600" dirty="0" smtClean="0"/>
              <a:t>ytosine ----</a:t>
            </a:r>
          </a:p>
          <a:p>
            <a:pPr>
              <a:buNone/>
            </a:pPr>
            <a:r>
              <a:rPr lang="en-US" sz="3600" b="1" u="sng" dirty="0" smtClean="0"/>
              <a:t>A</a:t>
            </a:r>
            <a:r>
              <a:rPr lang="en-US" sz="3600" dirty="0" smtClean="0"/>
              <a:t>denine ----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T</a:t>
            </a:r>
            <a:r>
              <a:rPr lang="en-US" sz="3600" dirty="0" smtClean="0"/>
              <a:t>hymine</a:t>
            </a:r>
          </a:p>
          <a:p>
            <a:pPr>
              <a:buNone/>
            </a:pPr>
            <a:r>
              <a:rPr lang="en-US" sz="3600" b="1" u="sng" dirty="0" smtClean="0"/>
              <a:t>C</a:t>
            </a:r>
            <a:r>
              <a:rPr lang="en-US" sz="3600" dirty="0" smtClean="0"/>
              <a:t>ytosine</a:t>
            </a:r>
          </a:p>
          <a:p>
            <a:pPr>
              <a:buNone/>
            </a:pPr>
            <a:r>
              <a:rPr lang="en-US" sz="3600" b="1" u="sng" dirty="0" smtClean="0"/>
              <a:t>A</a:t>
            </a:r>
            <a:r>
              <a:rPr lang="en-US" sz="3600" dirty="0" smtClean="0"/>
              <a:t>denine</a:t>
            </a:r>
          </a:p>
          <a:p>
            <a:pPr>
              <a:buNone/>
            </a:pPr>
            <a:r>
              <a:rPr lang="en-US" sz="3600" b="1" u="sng" dirty="0" smtClean="0"/>
              <a:t>C</a:t>
            </a:r>
            <a:r>
              <a:rPr lang="en-US" sz="3600" dirty="0" smtClean="0"/>
              <a:t>ytosine</a:t>
            </a:r>
          </a:p>
          <a:p>
            <a:pPr>
              <a:buNone/>
            </a:pPr>
            <a:r>
              <a:rPr lang="en-US" sz="3600" b="1" u="sng" dirty="0" smtClean="0"/>
              <a:t>G</a:t>
            </a:r>
            <a:r>
              <a:rPr lang="en-US" sz="3600" dirty="0" smtClean="0"/>
              <a:t>uanine </a:t>
            </a:r>
          </a:p>
          <a:p>
            <a:pPr>
              <a:buNone/>
            </a:pPr>
            <a:r>
              <a:rPr lang="en-US" sz="3600" b="1" u="sng" dirty="0" smtClean="0"/>
              <a:t>T</a:t>
            </a:r>
            <a:r>
              <a:rPr lang="en-US" sz="3600" dirty="0" smtClean="0"/>
              <a:t>hymine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12/4-5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3 components of  a nucleotide? Which component changes based on the nucleotide?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a chromosome? Where is it located? What is it constructed 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MRs.</a:t>
            </a:r>
            <a:r>
              <a:rPr lang="en-US" dirty="0" smtClean="0"/>
              <a:t> Heins, Mr. </a:t>
            </a:r>
            <a:r>
              <a:rPr lang="en-US" dirty="0" err="1" smtClean="0"/>
              <a:t>hedrick</a:t>
            </a:r>
            <a:endParaRPr lang="en-US" dirty="0" smtClean="0"/>
          </a:p>
          <a:p>
            <a:r>
              <a:rPr lang="en-US" dirty="0" smtClean="0"/>
              <a:t>Biology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Structure and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Condensed chromatin</a:t>
            </a:r>
          </a:p>
          <a:p>
            <a:r>
              <a:rPr lang="en-US" sz="3600" dirty="0" smtClean="0"/>
              <a:t>Sausage shape </a:t>
            </a:r>
          </a:p>
          <a:p>
            <a:r>
              <a:rPr lang="en-US" sz="3600" dirty="0" smtClean="0"/>
              <a:t>Contains genetic information</a:t>
            </a:r>
          </a:p>
          <a:p>
            <a:r>
              <a:rPr lang="en-US" sz="3600" dirty="0" smtClean="0"/>
              <a:t>Found in nucleus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  <p:pic>
        <p:nvPicPr>
          <p:cNvPr id="4" name="Content Placeholder 3" descr="chromosom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00200"/>
            <a:ext cx="5334000" cy="4836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Chromosomes contain genes</a:t>
            </a:r>
          </a:p>
          <a:p>
            <a:r>
              <a:rPr lang="en-US" sz="3600" dirty="0" smtClean="0"/>
              <a:t>A sequence of DNA that codes for a protein</a:t>
            </a:r>
          </a:p>
          <a:p>
            <a:r>
              <a:rPr lang="en-US" sz="3600" dirty="0" smtClean="0"/>
              <a:t>Responsible for traits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“Beads on a string”</a:t>
            </a:r>
          </a:p>
          <a:p>
            <a:r>
              <a:rPr lang="en-US" dirty="0" smtClean="0"/>
              <a:t>DNA wrapped around a protein called a histone.</a:t>
            </a:r>
            <a:endParaRPr lang="en-US" dirty="0"/>
          </a:p>
        </p:txBody>
      </p:sp>
      <p:sp>
        <p:nvSpPr>
          <p:cNvPr id="4" name="AutoShape 2" descr="data:image/jpeg;base64,/9j/4AAQSkZJRgABAQAAAQABAAD/2wCEAAkGBxQSERUUExMWFhUXFxgYGBgYGRwZHRoYFiAXHB0YFxkaHSggGBwlGxcVITEhJSkrLi4uGCAzODMsNyktLisBCgoKDg0OGxAQGy4kICQsLDQsLDA0LCwuLCwsLCwsLCwsLywsLCwsLCwsLCwsLCwsLCw0LCwsLCwsLCwsLCwsLP/AABEIAOEA4QMBEQACEQEDEQH/xAAbAAABBQEBAAAAAAAAAAAAAAAAAgMEBQYBB//EAEQQAAIBAgQCBgcGBAYBAwUAAAECEQADBBIhMQVBBiJRYXGBEzKRkqGx0RUzQlJTciOCwfAUQ2KisuHxFmPCRHN0g5P/xAAaAQEAAwEBAQAAAAAAAAAAAAAAAQIEAwUG/8QAOxEAAgECBAMFBwQBAgYDAAAAAAECAxEEEiExQVFhE3GBkfAUIjKhscHRBULh8VIjkgZicqLC4jRDgv/aAAwDAQACEQMRAD8A9SwOEw/orf8ADs+ov4V7B3VmzrmdckuRJXh9g7WrR/kX6VNyGrHfs2z+ja9xfpQgPs2z+ja9xfpQB9m2f0bXuL9KAPs2z+ja9xfpQB9m2f0bXuL9KAPs2z+ja9xfpQB9m2f0bXuL9KAPs2z+ja9xfpQB9m2f0bXuL9KAPs2z+ja9xfpQB9m2f0bXuL9KAPs2z+ja9xfpQB9m2f0bXuL9KAPs2z+ja9xfpQB9m2f0bXuL9KAPs2z+ja9xfpQB9m2f0bXuL9KAPs2z+ja9xfpQB9m2f0bXuL9KAPs2z+ja9xfpQB9m2f0bXuL9KAPs2z+ja9xfpQB9m2f0bXuL9KAPs2z+ja9xfpQB9m2f0bXuL9KA6OG2f0bXuL9KAwv+Ct/pp7o+lWuQIwmMt+jTr/hX8bjkOxq8Z1Nf7PdVJ22+hKtYsfhuMP52P/MsKlVCHS5r14E+xxS8u1wMOxx/8l292usa8lx9euhwlh4Ph5evuWmH6QL/AJoyf6t082/D/MBWiOJT+IzTwkl8Ov1LhWBEgyDzFaU7mVq2jO0ICgCgCgCgCgCgCgCgCgCgCgCgCgCgCgCgCgCgCgCgCgOigMHViCgw9lci9QeqOQ7B3CstTC0I/GpxvxaTX2Z7MK1R/C4y6JtP7i2wyfljwMfGRWb2CrnlBL4Xq9EvnY7e1RyqTe/iCI6+pcI7mhh7RXOthqlGzls9no18i8K0Knqz+ZJs8WZD/FWP9Q2/6864qTW5LpJ7Fpg+ItZGeyQV5p+E+A/AfDTuNdoVnDVGepQVTSW/M13C+IpfTOk9hB3U9hr0aVVVI3R5VajKlLKyZXQ5DeJvBEZzMKpYxqYUEmBzOlAZ7iPG71pkuG2mT/DYm+1tbkyto4Yhg/o/XCu4CjqnN620TYEt+NvnZVtKYN7KWuZQVw5Ack5DlMssD9xJEarC4yOkTsf4dgEElVL3ChLC0l/rLkOUZWI5mRtGoWFxrF9KDlY2rat/Ba6hZmAlBaZlfqRIF0eqW1EEjksLi8b0ia01wG1mNtb9xuuAAuHXDsyp1JYn0+kx6upE6TYgc4xxG7bxFsLHogLZYBwpJu3Utag22kDNsGWZPdUIkjWukj27aelt5i4bIVJbMRdS1DqluU1upGUMTB0nQzYgs+GcVe7cKGyUy21dixIMu11QFQoCR/CZpbKYZdJkCLElpUAKAKAKAKAKAKAKAKAKAKA6KAwdWIKDCEFBBHqqdD2Dy79xWzDQpSU40Xdpptv3kn022115myrKccsqi0s9tH47joP9yPbHPn9aVKVKpmjJWjK3vXSvLovvx67kxnOFmndrhq7Lq/Vhfs/uOflWKvh6OFoqlVbbu3ZadOPT5nelVnWqOcFZWSu/M4zdv9zy8e6uFTAUqc8jlJt6pJXaXX+DpHETlHMkklu27K/QYFkqeoQJ3VpjxHMeFZMVgp0Gnunxs15rgzRRxEaq6rx/sldHukT4W4Q4lGMuvMcsynnoNuccqz0MQ6UrPYYnCxrRut16selYXFJdXNbYMvaDP9mvXjJSV0zwpwlB2krD1WKka3w6yoIWzbAIYEBFAIeMwIA1DZVkc4HZQCr2CtuIe2jDNmhlUjMZ60Eb6nXvoAvWBDFUTPqRIHrlcsnxEKT2aUA1YwVhhnWzb66AE5FkoQBlbTUZQBB5ACgHf8FbiPRpBBUjKPVYKCu2xCqCOeUdgoBx7CkyVUnTcA7HMPYwB8RNAMjh1kZgLNuHEP1F6w7G06253oB2zh0T1EVdAOqANFmBpyEmB3mgHKAKAKAKAaxdwrbdhuqsRPaATQGe4hxfE2lQD0Vx7i2mSVKAFrti2yPDHRhe6rcspkNFTYDWI6Uv6O41pQSLwS2rK05Us271xXAMh8xuWp2VmWQYMzYGptXQ6hlMqwBB7QdQfZVQKoAoAoDooDB1YgyuFbqAE5SEBIQAHQDQt267V3VWMbwvkaWZqCV7Lg2+PReZ6WRu0ksybsnJu2vJcupIt3lMMCw/D1u3cExpP05b12pVsNWca13de6s3N6913z499jnUp1qadOys9dOX1t62FJfAMMwns6w+cAeExVItqso1pwlJPT/Lu5dxMo3p3pRkk/Lv4v5DxPYIj+9Z1PPn5a1apVVSg896bzW6v8rXX6lYQcaiy2lpfp/Ad22/dt/yGoqas3SUISzWvlvpq+qd00/PTmRCKm5SVtr2/D3TRx0BglQ2UgweY0kd/wD4rwv1GhGlXtFcE7cnyPRwtSU6d2+auaDhWMFq4t1YFt4W4AIENotyBpKsQD3N3Vyo1Msr8OP5OVelnjle62+68TbV6Z5AUAUAE86ArX4nYsKVe8gytETqucllUqJI6vwE1eNOctkQ5JbkVOl2EP8AmkaE6q3IxG2pO8V1eEq8iM8b2LC1xaw3q3rZ1A9YbtMDxMHTurk6c1umSmnsTKoSFAFAFAFAFAcdQQQRIIgjuNAV+F4fZBdRbWFa3qZJLW4uJJJJhSVIHIzUgk2cBbRzcW2quxYlgIJL5AxPefR25/aKgDmHsLbVURQqqAqqNAANAAOQAoBygCgCgOigMHViDLWrSgA5oZkiI5sI0B1O/h31qlhaMarqZrSkmkurVrpbternoQr1HTUMt1Fp36LXfZetB65hjsq6ArlO8nmW7o7f61NTBtRVOnCyi4NPm76t9y56kQxKu5zle6ldclwS8eQzisRazEAZm9XWdSNJ0b4R51nxeIwbqy9zPPa3C+3d02O2Go4lQXvZY78NvL7knE3QjCSdRrGoERBAO252PKtuKr06NSHaXvLbS6TXHmt+D8DNQpSqwlkW3g3fhyfih+NwZEDbaNRqPjrGtd6cZxqSlKTtwTSSX58jjNxcYpJX56u+nridDf39frXhVacKlWVKpDLPg7t3fC9+fM9GEpRgpxd48VZKy6W5ciVwsg57ber/APF9D8Zry8rjJxl4/c0z1SlE3HR/Em5h0LesBlb9y6H4g16VCTlBX3PHxEFGo7bFjXY4Ffxzi6YW0XbU/hSYLnsG/tiutKlKpKyIbsrnl3E+MXsQzMzMQRooMKFnRYEAg6a93hXr06MYR0X9maU5Pb1/D9cCEyHs7e+J/sf3rXV9xRyfFevD8/k4oGm4007JH9/PnRWCkmvd9dO71ozqORGXeCRHbP8ATX2RRq68xJcuT83608ty04b0kvWBFtgRmJytrmmJzcxsdo+NcKmHhU+wdeUbW1u1bu4vu3+Ru+AdKbWIWGIS4BLA6DeOqx3/AA+3nXnVsNKm9NUaYVYTV0+NvH7l/WY6BQBQBQBQEfA6qW/MzN4gk5T7gWgJFAFAFAFAFAdFAYOrEGRweREQZ80a7EbrEAzp491TDEYbD2TqZssm9nxVrLh13PWlTr1rvJlukt+Tvd8SVcAfrDK2mgMDraTInbVj5c61SprEyWIpyUtNIvRKXXXzXQ4Rm6C7KSa11a106adyOW2lgWg6SumrOonMukxI86QqOdRObTVvd0+Ka1co8bfXh1Sjlg1G61112i9LPhf6DVp8uUbmM0nlm5Ds0g896w+2+zxpqpHNK17vRrNwWnI1PD9q5uLyq9rcHbi/EmzABkRInN2ESNzrv8DFexmh2cJK2XRtyfCztvxvbfqedllnkne+trc767ePyuOAk9v1O+w05jx+eXF9v2WV3cmstktLt79y2T8TrRVNTutEtdXrba3ju/IdwH33ih+B/wC68PHSUsTNr1ZJP5m+imqEUzYdFrnVYci9w/7if6mumGfAxYuOz7i3x+LW0hduWw7TyArdTpupJRRhMNj8Ndxmc5Wc92wjZQToB3edezelQjlbscmnIoV6NYydcO8kjsMc+Z00379N6r7RS5+rnBwq72+fW3dtqR8TwrEWhL2rijfVTHbJI0Gg+tXVWEvha9MrJVY629N2W3Jasii9OhiCTrE/L2V0K9pGbt1aXHbd8LDu8FeWmu3LSdDtHbsOYp1QUtLq7vx0/wDX5J8+Am6ABB0I2PODz7z2+E9tL23LySv73pceXjbo1xOMkHtHLbu57d/f8C1ucOylnTir2+FaKK6vu4W3WvO236FdIHLixdJfMTlYtJWBOUzrGlefisPG2ePDc0YbEwm+yTbaW/PmbivONgUAl3AEkwKBu24jF3ciM3NVJHiBoPbQCrFrIqqNlAX2CKAXQBQBQBQBQHRQGDqxBlsIAyoDqSozHKdRHInYjt5n46YRpVHllZtr3nldmrPjsmtG3xZ6Lc4K8bpL4VdaPu4p8uCOAZCqnSJIJ0BfkfAf+a8+hXo05RpQe12pPRObVl3JLQ1VKdScXOS3srLVqN9fFi2wzs6tBEwSfyxvB8pHiK0VMHXqYmFXa9m9fhtul05d5yhiaNOhKnva6XW+1/v3AVDNLqVJOmUyT3BYM6R2CrVKEK9Ryr03G70abblyslfha74EQqypwUaU72Wt1ZLvenHZD6jUmNI2I1EbaTGmSdeytdKhKNd1touNrPdW22uuFzPOopU1T3lfdcb78udhVo6ASTzk+R+IrPKtlpzpRnKTcHJN22tfR76/I6KneUajil71mlz27tCTg7oFxyeShfPf+or5tOzPTkro0PRa9lS2zGAWuuSdBBz61swt24rnf7mDGL4ulvsWAsHGXM7SLC+oNi/ae4Ht7NBzr3c/s8cq+J79Oh5Vrl7bthQAoAA2A0ArG227skVUA4wkQdQdCKApOLdFcPfHqi22gzIADA5RtHlyrRTxNSHG5SdOM9/VzEcZ6LXcPtLhmKr6PMdNMubbrGQPLevQpYmM+lkZZ0pwj7mqS0XVfUpi+VssKO8HTTTQ6fE1pTOaaU8sElpe/wAun1FpazeqZA7wBABmNO2dp1mpXQ70ZaXjr14fj5sVhrhEMGGnP4cjvt9Kh7czgqUItuEVrvr/AGl5m24ZxT/C22e7fS4GgIquzkGGOqtBX8IjTevOq0+2klCFufA1RUqcdV8/yWfDelNq6WADhhGVMss0k7BZ7uyJ7Na41MJOG50pycr6WM/0yuYp3UC06owkAEd8i469UaSYJPrHXXTRhuxhFtu79bGbFtws0r9Pz07/AOS/6P8ADsQuHVbt4qwnq5VYATIEsCTHjGmmkVmq1YSm2o/U0UXNwWdamU4rxTGWsSzF2ImFGWFZdQMoElSQ8xuJG1bKdGjOCtuY6zqSnem7Pk+P34/S9jf4DGB7VtzALqu2vWIkjTsg+yvMqLJJxPQSdtR2zileMp37j2BvkRXNSTLOLQ9VioUAUB0UBg6sQZ/CW4RTJJyg6sx5ewbHly8q1SjTaalLMmm7Zm20uS0irfY3RlLRxVmmlskl37tir/Lsnrft1mfr27Vni59rGMEuxau9NMttczfHxO3u5G5N9pstdb8LdPDYi27YVCjGCxEd2xM7bwoPKr08MqOHdCpPLnenTp4214X0E6zqVlVpxvlWvXh+bcRduzClTMwYIjVTkOkxPOa70sJKGHdKV7q6TW7Ts9LtdxyqYhSrKpHZ2bT5q61tcWQqAg5iMhk6DQdnvETVnKlQi6MlJ2hq+aXBddfyyqVSq1Ui18Wi6vn00OYNwRmAKgaCWGw/l8R5VhqYjDRpRqKD1i4LXXKvM0KlVc3ByWjUtuLO4O2L14RLcyh0lVjQEHn5b15saWEqyvGo49JK/wA4mmdStTjrFPqn9ma7h+EN24guABBtbG0KCQDHhW6lVpUmo0dX/k9P9q4d551VScW5eX5NeBGg2qxjCgCgCgCgCgMVx7oUCJwoEktmDN2xGU8gDPt7q9CjjLX7TkZ6mHTu46OzX48mZnhnArl6+1kb2w5beJWQASdpeB4E9laatZU4RlzsZIUakXCC2SbfXp5t+kJGBuOj3IYrahTI9UEtPhB9Ycp10mrZ4Kdv8vXz4HfI9+HPivW/R9Lm8TBLxDCW2vIVeJBgrqNJA5ow1jvrzXKVCo1F6HadN1aeWTt3aeu4lcD6O2cIXa2DLAAkknQax7fDYVzqVp1FaRFDDxo3UeJb1yO4UAlrYJkgTp8NR8aEWRlOmfCnIVrKypJNxQTBaNHKbTAbXfbepqYiUKekcz+i147+Bpw7ip+8VHRjDYi3iQfQ3AFDZgMokbEAMQCZK1WhUjUvngovg9Psr+dzviZwcFllfz/LXl4msxfSWxb9dmDa9TKc4iNwdt99j2127F81bndbc/DjyMcYSk7JE7h+PS8ua3JXtIiTzHlFcmmpOL4EOLW5KoVOigMHViChwvqLodFHLw3M+O3fXoVcOo0XGKei4K8rPdXfG+unDZGqnVbmm2tebsr8HZfc7ethgQefw5/OvPhD2yHYqMoRjonw/wD0tNe41OXs8u0um3w4+HTvG3w0iCZERBA0gfhM9XaY2rvUnTqTdGd3ZbNW2Wri90+PJ7FY54LtI2V3unzezWz5c0LS2ASeZ3MxO23VOnPlHlNdav6fQqTdZt3dnvZbLVaPT6HOGKqxiqaWi02v4PVa/URjRKxlYyRMET56czl0G8VyxeIp06bhUi05N3inr39E3y38y+GpSlPNGSslo2vV7LnsWGDwItpmvATGibhB3zu0eyTzOniYit2ju1ayslwS5GyCtpF975v8Ezo/YhWfKBnMrprlH9CRMd1cqSsr8xXleVuRoOB9a83+gbc5MR8J9lbKEfeuYcS7RsaCtZhCgCgCgCgCgCgCKAKAKAKAKAKAKA4wnQ7UB0CgMD0/sFbiXd5OUmGAHNBJJBJUNoPZrWDEylSqRrR/a/ly8fW56OAUZt03xT/v19h3oM5zuACQCp9WYLZlOpMLoo13OWt9aGSpotNv9snFf9qj5HPEPNFPi9fNKX1b8zc0MR0UBg6sQUmHtwiTp1VjQ9g9vwrVGlGtiFXp1NrXW/R+D52NnaOFHs5Q3vr64joSQNSTy7we/f8A88q71ZKNT37OFuL1Wmt9feT+vcUgrx926lflpv8AKwej9n97fGs/ZxdN0VLXnpmyPVJ3s7a2dmdc7Us7WnjbMtG9PldCrduWAA5TE8u0ns1+cTWLEVKVCHZReaai434JN7d/BcjtTjObztWjdO3G6J5K2hmMSOe0ftHLx38Nq8lyS1NSTk7CMNhWvw9wRa/CuxfvPYvzqIwctXt9f4JnNQ92O/0/kuK7mcueB2oQt+Y6eC6D45q14eNo35mLEyvK3Isq7mYKAKAKAKAKAKAKAKAKAKAKAKAKAKAKAq+NYjCgEYg2jA9VoLQ20LuPGoi05pXV+G33LxUuFxHCltC8/oAoQ2rROXaZuQT3kdutaarm4LPvd/YoW9ZwdFAYOrEEPDYVjbSSD1V0zGNh/pNYni3F+5CCfO1387nrKnde85P10sLbBntVfCW+eWoWOrreSfek7d1y3Y0+C+dvoV+Lv3EOW2c0zHVk6bxG+/OawVak5ycnq2a6cIKKvoP8N4RijNw9UnSHOpHlOXzqYUqm5WdektNy5wXAgCHvN6RuQ/CPAfi8T7K7wopay1M88Q2rR0XzJXELkHXNEaATqddJHl7a7LL+44LN+0Th8O1zKkkMYkjlG52iucIuTSL1JKKbNFbt3EAAyuoAAnqNA7xKsfJa9FJJWR5jbbuxnGcRZPRAWmL3bhtqrMFghLlyWYZurFsjSd/GpsQRcN0jR7Qu5GCn0W8SBeQXNh2AxHdSwGcVx17ZtO6ZUe07BAc7El8KluSq6GbxBC5hrz0pYD9nj4IbNadCotkhpX7y7ctCMwBiUzAkCQw0FLAm8Mx3pg0qUKsVKmcwjbMCBBI10kEQQSKAmVACgCgCgCgCgCgCgCgCgG8S+VSYnYASFkkgASdiSahg8s43ixdvsAGCIYVWbNly+tBk7sCdD291efC9bFKN7Rjq+iWsvX/SevQo9nQdRr3n8PV8Pt8y96EXSGeLiJmKdVo68liQp3kBgdObaivTq1ZSajJ6768MzcsvfGNjHiIRXw93gko38WmbqqmQ6KAwdWII+D4LfyJFxB1V/N2CvIdGV9z3FiIW2JK8AuH17/kq/wBWJ+VQqD4sj2lLaJP4fwi3ZOYZmaIzMZMHs5CusKUY6o41K0pqz2JzHYDc/wBzXaMXJ2RxlJRV2Jt3QRPj8CR/SqvQsMX7k7bCqSdzpFWLjheDyDM3rN8B2fWtVGnlV3uYq1XO7LYnV2OAh7SsVJUEqcykicrQVlew5WYT2E9tAR14VYBVhZtgoFVTkWVCTlC6aASY7JPbS4OJwqwFyizbCwy5cixlbLmWIiDkTTbqjspcHW4VZOWbNs5PVlQcuubSRp1gG8daXA9hsKluQiKsmTlAEnQSY30AHkKAdoAoAoAoAoBt8QoZVJAZpgdsVVzimot6vbrYmw5ViAoAoDjMBuQJMCe08qAjG8jo/pFhVkOHAgAayeREQZqsH2mluNreuZOxh/8A0jcY5rQAR2ZgHMEKTK5ue3IA7akHbTkoU01Fa8Vwk1wvwjfVpb92j1RxUtFJvRWT5dV1tonfTfc1XR7hpsplIcEetJBV3/UTWRppsOUiRWWCerlu3dvm+f46HGrUzu/DguS5FxVzkdFAYOrEFpYLZEgH1Eg6QDGszrtFYvd1v4G/XSxLZoqpIA0JImPQNAO2+5HxFUky8BCWoA0gbAAfACq2LORc8O4flhnGvIdnee1vlWqlStqzFWrZtI7FjWgzhQBQBQBQBQEfFY1LZUMYzTGm0RJPYNR89gSJSuQ5JEioJCgCgGsXcK23YbhWI8QCRVZtqLaV2SZ/GcZt5LT+lzXEgvlmIMZlY+oraRqRz0HLBVxMEqcnP3tNFxT3010tqu5WLqL100115W67X4MZx/SSzcKZMvUuK0l15axKlu74VzrY6Ly/6c9Hfblyu0+mttLiMd7NeY7gukii45dptkjrBlYWyYEMdCBLAbaQCYkmumGxqqVuzaks1sqas763Wl9NLq/UhwaV1rzt4fk0lq4GAZSCpEggyCO0Eb16TTTsygnE3siM0E5QTA7qpOWWLlyJMxxvjGVylti8lWBmcjjXqnsiNNY15SRnnGU1JqSjBWvN7RfKK/c+m19NfhOtOF7XXgt3+F1/szuJxdx8xLkkwTBMabZiDMe8K1UFDDSVSSsn+6pK0pf9MFoul1F9DpKKasuHJXt3yZ6BwbHC/ZW4J1015ldCdORIq9SKjKyd/wCTMybVCAoDooDB1YgusF92n7F+QrC9z0FsLuW52Yqe0Rz8QaRk4u6DSaszmZUAEgACBJ7PnVW0ty1mxyzbd/VWB+ZtB5Dc1aMZS2RSU4w3ZZYXBKmvrN+Y/wBOwVohTUdeJmnVctOBJrocgoAoAoAoCBicS4v27axB1aeYOb2aIfMjkDNktLlW3exExd1LOKViwHpAc8nbKAAT4nIB59tStYlW1GQnjePR7JVQzNIj+G+/jl3IlR25o51MYtMick0IxnGcjoQbgQaMGtOo0kk5mSD1QYAMyBoZNFDQOdn/AAXeGxCXFD22V1P4lMjTcSOfdXPY6KSeqHKElD0zxFxMP1DlDSrt2AgxqZygnQt9a0YanCpJxly07yUZCw4Gvs/hlo8CpYDyivmq/wDw/j17sYX7prXvuovzuehDE0uNvFPT5v5WJK40gGGY7n7uN+9yK4R/4ZxtR+9TS75L/wAbl5YymlpJeTIGKu5gzwWAEkkg+rO7CLdvSRpLEGvbwf6bh/0+pD2ios11lhHm34ylrrrZLczycqt8ife/stjf9GMv+FTKSYzTIg5izFtJMDMTGp0ivQxObtXmMZZu4USSABzOg864LXYHl5WHZCytB1NuWDeqZEDaSNhv4rFf1St7JGNWK956QTVlDTV8nNvZu2nRSvpptNW4cevLwS/BZ4Thj3ZyL1FiTpPOcgn1og7yecGvnKOFr4purVbfPm9tNd9Nto7WutDrLEqOkF618l8+fM2XCsN6O3lBOTdA05gCAYaRvmzHzr6ClBRjZbcOittrr6sYm77kyupAUB0UBg6sQXeB4XdNtP4oHUXZe4VidCd/iNvtFO3wktODfmuufDT5VZYfm2VeK5RRLw/DrabKJ7TqfjXWNKEdkcpVpy3ZKrocgoAoAoAoAoBF66qKWYhVUEknQADck1KTbsgYLjfHRfuNkfKqkoglrTNIUl8zQ3OIXlM+tp37Jw0ktTPUd5Wbt65/gcs2l0IcprMWrYXftZlZie8ETUkqHXyG8LYsx1rt8O3Wb+PeUloHJHEkAAbchQooRWreve/yF5ckNbN4Bdc1+9cyAggggXmZs2kaJqCRzqUm3ZE5Lv3U/n9/wVX2iy4r0iZjee4h0BTNESMgkhWQEZTJgTvAr0YYdKi1U/r+jvTTTtvxZshZx1/VnFhDyHrewHN/uXwrDmw9PZZn8i5E4p0PDJmDm7cBki5HWEEQDBYNrIknUctxeljrS1ikuguUHoXmPRKSN5toW/myOPiK8Jz/AE2DssVVp/8ALeSt5xf1NylVlrkjIDaYam0o7xbQHyzuao636W9JYqrPpeX2iif9ZbQiiSeF33Qu05VgyddO1VhUkbyA1aaOIw2FTnhcPlte8paO3G125PueU4VJSnpKd+i28Wau10bsAdT0izrIdtZ1kzO9eg8VUe9n4IzXuOL0dsTLKzkc3Yn4SAfOo9qqcHbuSQJdzhllhBtW4iPVAgdxAkeVZ5++rS1Au1hFVswmcoU6kyBsTO5796ooJO6+r9X67gfq4CgCgOigMHViDaYD7q3+xfkKqSP0AUAUAUAUBC4jxW3Z9YktE5VGZo7TGijvYgd9dKdKVTYlIrL/AEjI/DaQf+7eCH2BD860rBvi/kFZ7CLPScn/AC7b/wD2bwc+xlUfGpeCfB+aDst9BeO4nYxNprJuGy7RHpQV6wIZRPqtqBIDGqRpVKM1O17cguhmsTavYdmBVxmhmCqLiHkG20HVjkdNRW69Cvrez8ilrabkP7TIP3Vuf/xzP/OreyUv8vmiuVf4+vId+08Q2lu3d8rYRfaVNOww0fikvO/0J15C7PC8RcIZ4TvY52HhqdO4Fah4mjTVqav8ie9+QtuIDA3QLBW45VjdBBYkAqQsgj0ZPWHMzEg8+apyxKcqmiW3ItG23P1c9GryQFAVlrDg4i76S3mBCFWKyIAggE7GeXd4VnjFurPMuVn05d6d34os9lbr6+nkIw/DT6K8Mio1xnKgRoCBAkcpHx8qr2MpU6kHpmvbomrfz4hNJp8rfn+CUMMblkJdBBgZgD+XvGmsf3vXVw7SnlqLdar6ru+qIWj0HMQrKc6SYEMnao/L2MNfHY8iOpA9buBgCpkHUGgFUAUAUAUAUB0UBg6sQbTAfdW/2L8hVSR+gCgCgCgIOP4gUdEVczPty0E/TykdorrTpqSbk7Ia2K7C8BL5jeJhmnKrHMdAJd99hyg9p5DvPE5VlgT1LnDYO3bEIir4ACe89p76yylKW7FxOKwNq4IuW0f9yg/MUjOUdnYJtFZiujFpgcjPb7gcy+68wO5SK0wxlSO+pDs9zO8Q4ViMKJRurtmT1QBr1rbnKm51BNaY16FX41Z+uJWWnHz/ACRU4rio0RWG0+jujUcjAia6dhhntL6Eb8PmJvcWxX5UTxVwfLMKdjhlvJ/Ihu39jtrAYy/vmIPZ1FI8R1W8DVXWwtP4Vcm7/r+S26NdH1tX39KAXTKUA9WdDm11JErE6AnTtrNiMZOpGy0Qi9Wa6sRcKAKAKAYx2KFq2XIJAjRYkyQABJA3I50BAfj6KrsyXFNtLzssKSBYKhhoxBJzKRrEHcVNgJucVC9ZEK2/TFWdoytlzi4VAbNoyHUgTBOsyVgJw3SNLgHo7dx2MkIptklQAxafSZY6wEZpkjTnSwFWekdp/UV2+7yAZQX9MAylVZgcsE9ZgB1W10pYCD0lSYFq8dVVoCdVnu3LAQy+p9LbZZEjYzGtLA6nSayXRIcMxAKnLKE3HtAMM0t/EtuCUzAASYGtLAuqgHRQGDqxBtMB91b/AGL8hVSR+gCgCgE3LgUSxAA5mpUXJ2QKfgiF2L3QS6EgEzHW3KzrGk6aRl0BkDTXeVKK29chpwLqsoCgCgCgIvFAfQvHZr+2RmHuzUx3Ky2I2CS22HVxaVyE2gHMySCAY1kg61LvchWy3sNYHBFMI6BYYo8CI3BA05TvHfUt+8RGNokvg18PZWDOXqe7EHzEHzqJKzLQd0KwuCyXLjlsxc6aRA7N9dAo8FHfUN6WCjZ3JdQWCgCgCgEX7KuuVhI008CCPiBQEPFcGsXJz25nPPWYSLkZw0ESpyrodOqOypuBa8LtAkhN2LkZmy5zJLBJygksxMDUkzNLgSeEWsoTK2UGV/iXJWREK2aVWNMoMd1RcA/CLJ3TkAOswyhYIFuG/haqp6keqKm4FJwqyNrY/BzO9t2uKSZ1IuMzSdSSZmlwFvhlpWDqpVpJlWZZzMznMAYcZ3cw0gFjETS4JlQDooDB1Yg2mA+6t/sX5Cqkj9AFAFAV/HbWayRmCmREgmSNYhSG81MjflXag2p6evPQXXEY6NOxtEMAMpG0cxqCygB9eeVT2idTbExtLf14/wA9GNOBb1nAUAUAUAUAUAUAUAUAUAUAUAUA3cvqu7AeNXjTnLZC5Ducasj8YPhr8prusHVfAjMiO3SO1yk+R/qK6LAT5kZ0NnpLb7G9n/dW9glzIzo6Oklvsb2f909glzGdC16R2u8eR+lVeAnzJzodTjtk/iHnp8xVXgqgzIkW+I222YHzB+Rrm8NUXAm6JC3l7a5ulNcCbowucdoqMr5EG2wH3Vv9i/IVQkfoAoAoCv47hhcsMC4QDXMwzDs6wBBI1/CQew12oSkprKtSbpbkTo7cuDqXJjLKAnN1QYMEgOFjKYeTqesYrpiIR+Ja8/W199iG09i7rKAoAoAoAoAoAoAoAoAoBF28qiWIAHbV4wlJ2SFylxnSRF0QFj27D2n6Vtp4BvWbKOZQ4npBduAspYqNzbUkDWINzYGSN2FbIUaMHl4i0uOgvAcHv4hRclEUzBdi7aEjVV05fmqlXFwpPLbUnIuZLxPRZltuxvksqkjIiqNNfxFq4xx7lNK2lycsVwFcD6P2riN6Uu7K5UxcdRoAdky9pHlUYrEVITtF2TXQRatsi1HRrDRHogfFnb/kxrI8TV/yLXM/0W4VZuM4e2rdVTrOnbHtr0MdUlBRcXbcrGTL+50Zwx/yyP23Li/8WFYFiqy/cWuZvpHwhbLqLVy4oKzBYPrJ/OCa9HCVpVItyKSaXBEy90UvDVL1th2OhU+bKxH+2uMf1D/KJOSJDfh2Mtf5Jbvs3FPwYofYDXeOLoS3071/Y7NcH6+ZkfS4j9O/7p+tc+0pc0RkfM9iwH3Vv9i/IV5JYfoAoDjuFBJMAAknsA3NSlfRAx3STiTXcNcbQWwAwt7s6qwPWYHq6CY7oMivRoUo05pbvnwX5JjqzVYTCokldS2pYmS3eSaw1Kkp78OHBFUrEiuZIUAUAUAUAUAUAUAxicWlsSzADv8A6dvlXWnRnPZEN2M/xLpSBog30BbmexVGrH+4rfTwMVrNkXb2IdrhmKxJDP8Aw1/Nd3/ltCCP5ivhV5YqlSVoK/rmTk5sd6O8Htm4631F11gjPqo1IPU9XQ5dYJ13rni60ssXF2TJi7bGj4nYzWHUD8Bgd41HxArBRllqKXUPUg9GLg9GygyFYEHucA7SY1zVoxsX2l+f20Kx2La9bzKVPMEe3SsidncsZ7oa5i6rMzHqGWMnYiPKBW/HxV4tdSsWaUV55YznR7ClLpPIqw20mVgAzrznTQivRxc81OPrgVjuzRV5xYz3SW2hYZ2g+jYL+7Ugnu0jzr0cC5JO3NFJmgTYeArzi4oUBg6sQbTAfdW/2L8hVSR+gCgKrpM8Ydu9kB8CyyPPbzrRhVeqvH6AgYpc6tbOxBUrmYmCI1GZz7VFdo2Vpfj8L6sXJfRHFM+FQP69ubTzzNvqhv5lCt51xxMMtR22eq8S0rX0Lms5UKAKAKAKACaAg4zi1q3u0nsGp9nLzitNPC1J8CHJIoMX0le42SypzdijO/iQNFHedO+tscLSpLNNke89iHwvh1zFXH9I5t5YzbPcMyIkyqwR/qq9fEdlFZFvsFGPHUmcY4TbwvortpdQ2rElmJ0YSx1/C2mgrjhqsqzlCb3RMmaxWBAI2Oo8DXmEmcRfRcROphwYEmBnAJgbauteg/fwt+Xr6Mi+tjSV55JlujLFMTetFYGoBnf0bQIHgSa9LF+/ShP1qv4IWjZqa80kz/BcObeIfsb0g7tG0G+pgE91b8RLPRi+VvoVW7NBWAsZbhBy41x/quj4k/0FepX1w0X3FF8TNTXllzJ9Ng2a3ly+q+8jmOYr1P07aXgVlbiamyeqvgPlXmPcsOCoBg6sQbTAfdW/2L8hVSR+gCgIHH8ObmHuKBJy5gO0oQwHmVjzrrQnkqKRJV4e6HtI2kMOqNHLH/27Swg/c099apRcZtcvBeL38F4FSOuJfD3DcAzIxCuoOYhgCdx6xABmAAvy6ZYVYKL05Pp+HwvqyC7wvGrLgEOBPJtP/NZJ4WrHhcm6JYxC/mFcuznyJG7nELS73FHmKsqFR7RZF0RL3H7K7MW8Afnt8a7RwVV76EZkVGL6YASEUSPFj5okn41pjgIr4mT7z2RDxl3GXLRuFSLcA9ZgkhoAIVZY7j1orrTlQjPJHchx5sf/APTSnDG411mJQOAvUUCAx0EsdJHreVcfbJdqo2sr2Jslsi/6PW1XDqqqq5ZUhRAJUkT3kxM99Y8TftXf1cm99SHYK28ay6zczHuIYBvbmV/bXeV54ZPl6+6K8SfxpJssYnL1vd3jvia4YeVqiJewcDxGewp2iVjeMpIAnwimJhkqtBO6K/pIiq1u6TBXbvKnMBp26/Gu+DbkpU+f9ES5l8DOo2rCWM9iitvGqdczspnlDDJB85PlXoQvPDNcv7K/uNDXnljMnqcR7mP/ACT616XxYTu/JX9xpq80sZezhsmPz5j1rjwvLVN+71hpXpSd8Lbkl9St9TUV5pYz/Se4FZJAMo4EiderHhXo4BN3tzX3KTLvCfdp+1fkKwS+Jlx4VUGDqxBtMB91b/YvyFVJH6AKAKAyxtnC3zbkJbvn+HcjVNy1oHkdyvceeU16EX20E3q48OfX8/yGuJNuOFV7iDq21NqyBzdtGYdvWIE9xqiTbUZbvWXdy8tfIgjPwS0by24yhLOZyhiWJAkjYnQnUVZYmoqbmnvLQdCsscEzLhz6VwbpIOiGAJiOqO6tMsTJOat8JFlyJGB6PK1+7ba9chMsRkE5hOvUPdtXOpi5qnGStrf5EpR5C+EcCs3LN7OpdwzoC7M2yiOqTlmT2VTEV5xnGz0smSnyJ/CLYOAIVQOq+gECQSRIHlXOv7uJv1RC1WpK4cfS4QAaEoyjuKkgb+ArnW/0677wtUHR296TDieRZT8/kwpi45art3iOxD6JuV9Nab8D6a77qT3eqPbXXG+9lqc16+oXI50ktFb1m8Cer60RqEIaDOuxfamEeaE6b4+vwGaB1BBB2Ig+BrCnYkoeilt7YuW3IJzZhAI2lD5yo2PPlW3GtScZriv5+5CtsiT0mQNYPapDD5H4E1XB5lVT4CWxGwHHra2UDE5goEQfw6D2gCus8FOU21tcjMir4zxFbzoyhgV7QNdQRGvLX21qoYd04uLd7lXJEq50pYfgA8W/6rmsBDmTnKvE8aD3VukqGWNMwg5TIn213jh1GDgtmRd72J69K2PJD51y9gpk5mRftNje9LqBIYqDoSBE9m3dXX2ddn2ZXNrcuLfSZeasPIH+tZXgFwZbOQOOYxb+TIR1cwIJy75fzQOVdsPR7G9+JDdzQ4TFDIo3hQJBkaAVhnhndtMtmJC4pa5vDzROZGG9KO2o7KXIXNxgPurf7F+QriSP0AUAUAxjcGl5DbuLmU8u8bEEagg6gjarQm4PNHclOxmsTZv4XKGzXsOjhwwHWETAuKO8zmAjTXLXoQqU617+7JqxDXLyJGD4tbf09wMJdRkHcqmIPOTUTw00oRtot/Flbj6LH+CXsBkd+QT8Zqj/APtfrcch7BaY3Ed6ofYqiudT/wCPDvZPEOAaNiF7LzfGR/SmJ1UH/wAqCE9FxFt0P4bjDygf91OM1mpc0gjvRYMtpkbdHI7dIGvtzUxlnNSXFIIRwFfR3b9ufxZlHYJIj3cmvfU4n3oQn0t5emEcF70eOywIdSZ8RJnzQ+2pyueGvxT9fUcTvSS6jWiAwzAggSBO4I1P5SanCU5xqXa0Ilawxb6RqttBBZgoB7JA11P0rp7DeTd9CM5RrxNnuu1kEu2hFsG5ExMwCF2G8VrcKcIqM3ouZNpPgSrfBMVdMuAnfcbM3kqSP9wrjLG0oaRV/kMi4ssbHRJf8y9cbtCBUX5Fv91ZpY+o9kkWtFcCba6NYYf5Wb97M/wZiK4SxVV/uJuSbXB8Ovq4eyPC2o/pXN1ZvdvzJzPmPjC2xsie6PpVcz5kXEPw+0d7Vs+KKf6VOeS4i7I78Awp/wDprM9otqD7QKuq9RbSfmTmfMYu9F8MfwMv7blxfgGirrF1l+4i5DvdEE/BfvL3HI4/3Lm/3V2jj6i3SZFo8ivu9FsUplL1m52Zla0feUsPgK7L9Qg/ij9/wMsOqGGt4+1vYuMO23cS4PdYhvhXVYjDy42HZrhLzMj/AI7EfpX/AP8AlVM1LmiuR80exYD7q3+xfkK8ksP0AUAUAUAUBV47o/YuksUyOd2tnKSe1gOq5/cDXenialPRMm99yrbozdQzaxAMbB1Kn3kMf7a1LHJ/HErlQ0uBx1ti4CMxEEq4JIH71WrPEYaSs1oMvJibNzGWyzDDtLmWPUaT/Lc03NWlLCzSTe3f+BZ80Jw2IxVsuVsOC7Fj1CdTO3W7zUy9mkleWxFpCbF3FqXKWbgLmW6sa6/mbTc1MpYZpJvYWkcGHxrOW9C4YiCxNpZHeQ88h7KdvhkrfknK+Y6OB4t/XZAP9Vx2PuhY+NVeNpL4V9BkXMkWeiR/zL5//WgX4uX/AKVyl+oS/bH18hljyLCx0awy72/SH/3CXHusco8hWeeKqy4+WhZO2xbIgAgAADYDQeys5B2gCgCgCgCgCgCgCgCgCgOigMHViDa4Afwrf7F+QqpI/FAEUARQBFAEUARQBFAEUARQBFAEUARQBFAEUARQBFAEUARQBFAEUARQBFAEUARQBFAEUAAUBg4qxA1hPu0/avyFAO0AUAUAUAUAUAUAUAUAUAUAUAUAUAUAUAUAUAUAUAUAUAUAUAUAUACgMnV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564" y="2514600"/>
            <a:ext cx="4250036" cy="425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DNA</a:t>
            </a:r>
            <a:br>
              <a:rPr lang="en-US" dirty="0" smtClean="0"/>
            </a:br>
            <a:r>
              <a:rPr lang="en-US" dirty="0" smtClean="0"/>
              <a:t>(Deoxyribonucleic Acid)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Nucleic acid (macromolecule)</a:t>
            </a:r>
          </a:p>
          <a:p>
            <a:r>
              <a:rPr lang="en-US" sz="3600" dirty="0" smtClean="0"/>
              <a:t>The molecule that makes up a chromosome</a:t>
            </a:r>
          </a:p>
          <a:p>
            <a:r>
              <a:rPr lang="en-US" sz="3600" dirty="0" smtClean="0"/>
              <a:t>Double helix, 2 strands wound around each other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N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04800"/>
            <a:ext cx="2895600" cy="2168905"/>
          </a:xfrm>
          <a:prstGeom prst="rect">
            <a:avLst/>
          </a:prstGeom>
        </p:spPr>
      </p:pic>
      <p:pic>
        <p:nvPicPr>
          <p:cNvPr id="3" name="Picture 2" descr="DNA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533400"/>
            <a:ext cx="4114800" cy="4114800"/>
          </a:xfrm>
          <a:prstGeom prst="rect">
            <a:avLst/>
          </a:prstGeom>
        </p:spPr>
      </p:pic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2514600"/>
            <a:ext cx="2438400" cy="3188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Units within DNA molecule </a:t>
            </a:r>
          </a:p>
          <a:p>
            <a:r>
              <a:rPr lang="en-US" sz="3600" dirty="0" smtClean="0"/>
              <a:t>Composed of:</a:t>
            </a:r>
          </a:p>
          <a:p>
            <a:pPr lvl="1"/>
            <a:r>
              <a:rPr lang="en-US" sz="2800" dirty="0" smtClean="0"/>
              <a:t>5-Carbon sugar (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A phosphate</a:t>
            </a:r>
          </a:p>
          <a:p>
            <a:pPr lvl="1"/>
            <a:r>
              <a:rPr lang="en-US" sz="2800" dirty="0" smtClean="0"/>
              <a:t>A nitrogen containing base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1307</TotalTime>
  <Words>212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Civic</vt:lpstr>
      <vt:lpstr>Warm Up 12/10-11/14</vt:lpstr>
      <vt:lpstr>DNA Structure and Function</vt:lpstr>
      <vt:lpstr>Chromosome</vt:lpstr>
      <vt:lpstr>Chromosome</vt:lpstr>
      <vt:lpstr>Genes </vt:lpstr>
      <vt:lpstr>Chromatin</vt:lpstr>
      <vt:lpstr>DNA (Deoxyribonucleic Acid)</vt:lpstr>
      <vt:lpstr>PowerPoint Presentation</vt:lpstr>
      <vt:lpstr>Nucleotide </vt:lpstr>
      <vt:lpstr>Nucleotide</vt:lpstr>
      <vt:lpstr>Nitrogenous Bases</vt:lpstr>
      <vt:lpstr>Base Pairing</vt:lpstr>
      <vt:lpstr>Complete this DNA chain</vt:lpstr>
      <vt:lpstr>Warm Up 12/4-5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Terms</dc:title>
  <dc:creator>jschisel</dc:creator>
  <cp:lastModifiedBy>Hedrick, Casey</cp:lastModifiedBy>
  <cp:revision>50</cp:revision>
  <dcterms:created xsi:type="dcterms:W3CDTF">2013-12-02T13:12:50Z</dcterms:created>
  <dcterms:modified xsi:type="dcterms:W3CDTF">2014-12-10T21:54:37Z</dcterms:modified>
</cp:coreProperties>
</file>