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Hedrick, Mrs. Heins and Mr. Cook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8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be living?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a partner and create a circle map that includes all of the aspects that you think are required to be living.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Living things are made of cells.</a:t>
            </a:r>
          </a:p>
          <a:p>
            <a:r>
              <a:rPr lang="en-US" sz="3200" dirty="0" smtClean="0"/>
              <a:t>Anything that has life is composed of some type of cell.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40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Living things are organized.</a:t>
            </a:r>
          </a:p>
          <a:p>
            <a:endParaRPr lang="en-US" sz="3200" dirty="0"/>
          </a:p>
          <a:p>
            <a:r>
              <a:rPr lang="en-US" sz="3200" dirty="0" smtClean="0"/>
              <a:t>How are we organized? How is a plant organized?  How is that different?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098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Living things use energy.</a:t>
            </a:r>
          </a:p>
          <a:p>
            <a:endParaRPr lang="en-US" sz="3200" dirty="0"/>
          </a:p>
          <a:p>
            <a:r>
              <a:rPr lang="en-US" sz="3200" dirty="0" smtClean="0"/>
              <a:t>What do we use for energy? What do plants use for energy?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073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Living things respond to their environment.</a:t>
            </a:r>
          </a:p>
          <a:p>
            <a:endParaRPr lang="en-US" sz="3200" dirty="0"/>
          </a:p>
          <a:p>
            <a:r>
              <a:rPr lang="en-US" sz="3200" dirty="0" smtClean="0"/>
              <a:t>How does a plant respond to its environment?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978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 living things grow.</a:t>
            </a:r>
          </a:p>
          <a:p>
            <a:endParaRPr lang="en-US" sz="3600" dirty="0"/>
          </a:p>
          <a:p>
            <a:r>
              <a:rPr lang="en-US" sz="3600" dirty="0" smtClean="0"/>
              <a:t>How about adults? Are they living?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207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 living things reproduce (Bow </a:t>
            </a:r>
            <a:r>
              <a:rPr lang="en-US" sz="3600" dirty="0" err="1" smtClean="0"/>
              <a:t>chicka</a:t>
            </a:r>
            <a:r>
              <a:rPr lang="en-US" sz="3600" dirty="0" smtClean="0"/>
              <a:t> wow wow)</a:t>
            </a:r>
          </a:p>
          <a:p>
            <a:endParaRPr lang="en-US" sz="3600" dirty="0"/>
          </a:p>
          <a:p>
            <a:r>
              <a:rPr lang="en-US" sz="3600" dirty="0" smtClean="0"/>
              <a:t>How do single celled organisms reproduce?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5490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 living things adapt to their environment.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343146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99</TotalTime>
  <Words>187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Characteristics of Life</vt:lpstr>
      <vt:lpstr>What does it mean to be living?</vt:lpstr>
      <vt:lpstr>The Characteristics of Life</vt:lpstr>
      <vt:lpstr>The Characteristics of Life</vt:lpstr>
      <vt:lpstr>The Characteristics of Life</vt:lpstr>
      <vt:lpstr>The Characteristics of Life</vt:lpstr>
      <vt:lpstr>The Characteristics of Life</vt:lpstr>
      <vt:lpstr>The Characteristics of Life</vt:lpstr>
      <vt:lpstr>The Characteristics of Life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Life</dc:title>
  <dc:creator>Hedrick, Casey</dc:creator>
  <cp:lastModifiedBy>Hedrick, Casey</cp:lastModifiedBy>
  <cp:revision>5</cp:revision>
  <dcterms:created xsi:type="dcterms:W3CDTF">2014-09-18T13:43:18Z</dcterms:created>
  <dcterms:modified xsi:type="dcterms:W3CDTF">2014-09-18T15:22:54Z</dcterms:modified>
</cp:coreProperties>
</file>