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5" r:id="rId2"/>
    <p:sldId id="256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8" r:id="rId11"/>
    <p:sldId id="269" r:id="rId12"/>
    <p:sldId id="270" r:id="rId13"/>
    <p:sldId id="271" r:id="rId14"/>
    <p:sldId id="263" r:id="rId15"/>
    <p:sldId id="264" r:id="rId16"/>
    <p:sldId id="276" r:id="rId17"/>
    <p:sldId id="267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6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5E08E-2679-4361-A641-C67CA18E4167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95D11-3882-4A0D-90D9-FB071B2DA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8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95D11-3882-4A0D-90D9-FB071B2DA9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3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350A-F191-44FD-9581-A57D465C491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570D93-6C2B-40D9-AF60-622302E21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350A-F191-44FD-9581-A57D465C491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0D93-6C2B-40D9-AF60-622302E2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B570D93-6C2B-40D9-AF60-622302E21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350A-F191-44FD-9581-A57D465C491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350A-F191-44FD-9581-A57D465C491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570D93-6C2B-40D9-AF60-622302E21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350A-F191-44FD-9581-A57D465C491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570D93-6C2B-40D9-AF60-622302E21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49350A-F191-44FD-9581-A57D465C491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0D93-6C2B-40D9-AF60-622302E21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350A-F191-44FD-9581-A57D465C491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B570D93-6C2B-40D9-AF60-622302E21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350A-F191-44FD-9581-A57D465C491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B570D93-6C2B-40D9-AF60-622302E2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350A-F191-44FD-9581-A57D465C491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570D93-6C2B-40D9-AF60-622302E2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570D93-6C2B-40D9-AF60-622302E21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350A-F191-44FD-9581-A57D465C491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B570D93-6C2B-40D9-AF60-622302E21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49350A-F191-44FD-9581-A57D465C491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49350A-F191-44FD-9581-A57D465C491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570D93-6C2B-40D9-AF60-622302E21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4OpBylwH9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9/30-10/1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Go to your notes and find the upside down triangle.  On your upside down triangle:</a:t>
            </a:r>
          </a:p>
          <a:p>
            <a:r>
              <a:rPr lang="en-US" dirty="0"/>
              <a:t>Put a # near the level(s) that are at the chemical level</a:t>
            </a:r>
          </a:p>
          <a:p>
            <a:r>
              <a:rPr lang="en-US" dirty="0"/>
              <a:t>Put an * near the level that begins life</a:t>
            </a:r>
          </a:p>
          <a:p>
            <a:r>
              <a:rPr lang="en-US" dirty="0"/>
              <a:t>Put a + near the level that contains more than one organism </a:t>
            </a:r>
          </a:p>
          <a:p>
            <a:r>
              <a:rPr lang="en-US" dirty="0"/>
              <a:t>Put an @ at the first level that contains biotic and abiotic factors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is the most simple? What is the most complex?   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Prokaryote “Organelles”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Nucleoid</a:t>
            </a:r>
            <a:r>
              <a:rPr lang="en-US" dirty="0" smtClean="0"/>
              <a:t>- A region where the circular chromosome is located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nucleo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438400"/>
            <a:ext cx="5714144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Prokaryotic “Organelles”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Plasmid-accessory (extra) rings of DNA </a:t>
            </a:r>
            <a:endParaRPr lang="en-US" dirty="0"/>
          </a:p>
        </p:txBody>
      </p:sp>
      <p:pic>
        <p:nvPicPr>
          <p:cNvPr id="4" name="Picture 3" descr="plasm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209800"/>
            <a:ext cx="715264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Prokaryotic “Organelles”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Capsule-An additional outer covering that protects the cell when eaten by other organisms, and helps the cell adhere to surfaces</a:t>
            </a:r>
            <a:endParaRPr lang="en-US" dirty="0"/>
          </a:p>
        </p:txBody>
      </p:sp>
      <p:pic>
        <p:nvPicPr>
          <p:cNvPr id="4" name="Picture 3" descr="capsu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743200"/>
            <a:ext cx="4038600" cy="3696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Prokaryote “Organelles”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Pilus</a:t>
            </a:r>
            <a:r>
              <a:rPr lang="en-US" dirty="0" smtClean="0"/>
              <a:t>-A hair-like appendage found on the surface of bacteria</a:t>
            </a:r>
            <a:endParaRPr lang="en-US" dirty="0"/>
          </a:p>
        </p:txBody>
      </p:sp>
      <p:pic>
        <p:nvPicPr>
          <p:cNvPr id="4" name="Picture 3" descr="pi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438399"/>
            <a:ext cx="6705600" cy="3661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Grab a large piece of butcher paper and begin to draw a prokaryotic cell on HALF!!!!! of the paper.</a:t>
            </a:r>
          </a:p>
          <a:p>
            <a:endParaRPr lang="en-US" dirty="0" smtClean="0"/>
          </a:p>
          <a:p>
            <a:r>
              <a:rPr lang="en-US" dirty="0" smtClean="0"/>
              <a:t>The best ones will be used to decorate for future years so please be as artistic as possible</a:t>
            </a:r>
          </a:p>
          <a:p>
            <a:endParaRPr lang="en-US" dirty="0" smtClean="0"/>
          </a:p>
          <a:p>
            <a:r>
              <a:rPr lang="en-US" dirty="0" smtClean="0"/>
              <a:t>Please label all parts as well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7874545" y="53340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t Anatom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0"/>
            <a:ext cx="8839200" cy="660019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762000" y="3505200"/>
            <a:ext cx="1143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10/2-3/14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Good morning!  Today we will be taking a quiz, so please take the next 10 minutes to study and get your binder in order!</a:t>
            </a:r>
          </a:p>
          <a:p>
            <a:endParaRPr lang="en-US" dirty="0"/>
          </a:p>
          <a:p>
            <a:r>
              <a:rPr lang="en-US" dirty="0" smtClean="0"/>
              <a:t>Daily Fixes, Physical/Chemical Properties notes and assignment, Entropy notes, Characteristics of life notes, Immortal Jelly Fish reading, Biological Organization jigsaw, Characteristics </a:t>
            </a:r>
            <a:r>
              <a:rPr lang="en-US" dirty="0"/>
              <a:t>of life </a:t>
            </a:r>
            <a:r>
              <a:rPr lang="en-US" dirty="0" smtClean="0"/>
              <a:t>Lab, ALL warm-ups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Eukaryotic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Contain </a:t>
            </a:r>
            <a:r>
              <a:rPr lang="en-US" i="1" u="sng" dirty="0" smtClean="0"/>
              <a:t>organelles</a:t>
            </a:r>
            <a:r>
              <a:rPr lang="en-US" dirty="0" smtClean="0"/>
              <a:t> surrounded by membranes</a:t>
            </a:r>
          </a:p>
          <a:p>
            <a:r>
              <a:rPr lang="en-US" dirty="0" smtClean="0"/>
              <a:t>Includes most living organisms</a:t>
            </a:r>
            <a:endParaRPr lang="en-US" dirty="0"/>
          </a:p>
        </p:txBody>
      </p:sp>
      <p:pic>
        <p:nvPicPr>
          <p:cNvPr id="4" name="Picture 3" descr="animal c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819400"/>
            <a:ext cx="4149578" cy="3124200"/>
          </a:xfrm>
          <a:prstGeom prst="rect">
            <a:avLst/>
          </a:prstGeom>
        </p:spPr>
      </p:pic>
      <p:pic>
        <p:nvPicPr>
          <p:cNvPr id="5" name="Picture 4" descr="plant ce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667000"/>
            <a:ext cx="4377140" cy="3505200"/>
          </a:xfrm>
          <a:prstGeom prst="rect">
            <a:avLst/>
          </a:prstGeom>
        </p:spPr>
      </p:pic>
      <p:sp>
        <p:nvSpPr>
          <p:cNvPr id="6" name="Smiley Face 5"/>
          <p:cNvSpPr/>
          <p:nvPr/>
        </p:nvSpPr>
        <p:spPr>
          <a:xfrm>
            <a:off x="7999962" y="59436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Eukaryotic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complete a eukaryotic cell on the other half of your butcher paper.  You may use a plant OR animal cell.</a:t>
            </a:r>
            <a:endParaRPr lang="en-US" dirty="0"/>
          </a:p>
        </p:txBody>
      </p:sp>
      <p:pic>
        <p:nvPicPr>
          <p:cNvPr id="4" name="Picture 3" descr="animal c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362200"/>
            <a:ext cx="6019800" cy="4532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lant c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7696200" cy="6163093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6553200" y="3581400"/>
            <a:ext cx="914400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553200" y="3810000"/>
            <a:ext cx="990600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553200" y="4343400"/>
            <a:ext cx="914400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53200" y="4572000"/>
            <a:ext cx="914400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1000" y="5181600"/>
            <a:ext cx="1524000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1000" y="5410200"/>
            <a:ext cx="1600200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Heins, Mr. Cook, Mr. Hedrick</a:t>
            </a:r>
          </a:p>
          <a:p>
            <a:r>
              <a:rPr lang="en-US" dirty="0" smtClean="0"/>
              <a:t>Biology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Structure and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imal c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57200"/>
            <a:ext cx="8305800" cy="62534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Level</a:t>
            </a:r>
            <a:endParaRPr lang="en-US" dirty="0"/>
          </a:p>
        </p:txBody>
      </p:sp>
      <p:pic>
        <p:nvPicPr>
          <p:cNvPr id="4" name="Content Placeholder 3" descr="Biological Organizati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432560"/>
            <a:ext cx="6781800" cy="5425440"/>
          </a:xfrm>
          <a:prstGeom prst="rect">
            <a:avLst/>
          </a:prstGeom>
        </p:spPr>
      </p:pic>
      <p:cxnSp>
        <p:nvCxnSpPr>
          <p:cNvPr id="6" name="Elbow Connector 5"/>
          <p:cNvCxnSpPr/>
          <p:nvPr/>
        </p:nvCxnSpPr>
        <p:spPr>
          <a:xfrm flipV="1">
            <a:off x="2895600" y="4191000"/>
            <a:ext cx="1524000" cy="76200"/>
          </a:xfrm>
          <a:prstGeom prst="bentConnector3">
            <a:avLst>
              <a:gd name="adj1" fmla="val 50000"/>
            </a:avLst>
          </a:prstGeom>
          <a:ln w="1270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52600" y="3886200"/>
            <a:ext cx="1143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Living?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living things are made up of cells </a:t>
            </a:r>
          </a:p>
          <a:p>
            <a:r>
              <a:rPr lang="en-US" dirty="0" smtClean="0"/>
              <a:t>Cells are the smallest working units of all living things</a:t>
            </a:r>
          </a:p>
          <a:p>
            <a:r>
              <a:rPr lang="en-US" dirty="0" smtClean="0"/>
              <a:t>All cells come from pre-existing cells through cell division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7891272" y="5184648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would you set up an experiment to prove this concept wrong?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http://www.youtube.com/watch?v=4OpBylwH9DU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cell is the smallest unit that is capable of performing life functions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8077200" y="53340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Cells</a:t>
            </a:r>
            <a:endParaRPr lang="en-US" dirty="0"/>
          </a:p>
        </p:txBody>
      </p:sp>
      <p:pic>
        <p:nvPicPr>
          <p:cNvPr id="4" name="Content Placeholder 3" descr="amoeb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524000"/>
            <a:ext cx="2505075" cy="1819275"/>
          </a:xfrm>
        </p:spPr>
      </p:pic>
      <p:pic>
        <p:nvPicPr>
          <p:cNvPr id="5" name="Picture 4" descr="Bacter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2971800"/>
            <a:ext cx="2143125" cy="2143125"/>
          </a:xfrm>
          <a:prstGeom prst="rect">
            <a:avLst/>
          </a:prstGeom>
        </p:spPr>
      </p:pic>
      <p:pic>
        <p:nvPicPr>
          <p:cNvPr id="6" name="Picture 5" descr="Blood cel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1524000"/>
            <a:ext cx="2486025" cy="1838325"/>
          </a:xfrm>
          <a:prstGeom prst="rect">
            <a:avLst/>
          </a:prstGeom>
        </p:spPr>
      </p:pic>
      <p:pic>
        <p:nvPicPr>
          <p:cNvPr id="7" name="Picture 6" descr="nerve ce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4343400"/>
            <a:ext cx="2400300" cy="1905000"/>
          </a:xfrm>
          <a:prstGeom prst="rect">
            <a:avLst/>
          </a:prstGeom>
        </p:spPr>
      </p:pic>
      <p:pic>
        <p:nvPicPr>
          <p:cNvPr id="8" name="Picture 7" descr="closteriu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7000" y="4267200"/>
            <a:ext cx="2241681" cy="230505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971800" y="1676400"/>
            <a:ext cx="13716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Amoeba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29200" y="1752600"/>
            <a:ext cx="13716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 Blood Cell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05600" y="3581400"/>
            <a:ext cx="16764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Closterium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85800" y="3733800"/>
            <a:ext cx="16764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Nerve Cell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657600" y="2438400"/>
            <a:ext cx="17526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Bacteria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Prokaryote</a:t>
            </a:r>
          </a:p>
          <a:p>
            <a:endParaRPr lang="en-US" dirty="0" smtClean="0"/>
          </a:p>
          <a:p>
            <a:r>
              <a:rPr lang="en-US" dirty="0" smtClean="0"/>
              <a:t>Eukaryote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 not have structures surrounded by membranes (no organelles)</a:t>
            </a:r>
          </a:p>
          <a:p>
            <a:r>
              <a:rPr lang="en-US" dirty="0" smtClean="0"/>
              <a:t>Few internal structures</a:t>
            </a:r>
          </a:p>
          <a:p>
            <a:r>
              <a:rPr lang="en-US" dirty="0" smtClean="0"/>
              <a:t>Unicellular</a:t>
            </a:r>
          </a:p>
          <a:p>
            <a:r>
              <a:rPr lang="en-US" dirty="0" smtClean="0"/>
              <a:t>Bacteria or </a:t>
            </a:r>
            <a:r>
              <a:rPr lang="en-US" dirty="0" err="1" smtClean="0"/>
              <a:t>Archea</a:t>
            </a:r>
            <a:endParaRPr lang="en-US" dirty="0" smtClean="0"/>
          </a:p>
        </p:txBody>
      </p:sp>
      <p:pic>
        <p:nvPicPr>
          <p:cNvPr id="5" name="Content Placeholder 4" descr="Bact Anatomy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371600"/>
            <a:ext cx="4038600" cy="4952999"/>
          </a:xfrm>
        </p:spPr>
      </p:pic>
      <p:sp>
        <p:nvSpPr>
          <p:cNvPr id="6" name="Smiley Face 5"/>
          <p:cNvSpPr/>
          <p:nvPr/>
        </p:nvSpPr>
        <p:spPr>
          <a:xfrm>
            <a:off x="3654552" y="54102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2899</TotalTime>
  <Words>408</Words>
  <Application>Microsoft Office PowerPoint</Application>
  <PresentationFormat>On-screen Show (4:3)</PresentationFormat>
  <Paragraphs>62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Georgia</vt:lpstr>
      <vt:lpstr>Wingdings</vt:lpstr>
      <vt:lpstr>Wingdings 2</vt:lpstr>
      <vt:lpstr>Civic</vt:lpstr>
      <vt:lpstr>Warm Up 9/30-10/1</vt:lpstr>
      <vt:lpstr>Cell Structure and Function</vt:lpstr>
      <vt:lpstr>Organization Level</vt:lpstr>
      <vt:lpstr>Cell Theory</vt:lpstr>
      <vt:lpstr>Cell Theory</vt:lpstr>
      <vt:lpstr>Definition of Cell</vt:lpstr>
      <vt:lpstr>Examples of Cells</vt:lpstr>
      <vt:lpstr>Two Types of Cells</vt:lpstr>
      <vt:lpstr>Prokaryotic</vt:lpstr>
      <vt:lpstr>Prokaryote “Organelles”</vt:lpstr>
      <vt:lpstr>Prokaryotic “Organelles”</vt:lpstr>
      <vt:lpstr>Prokaryotic “Organelles”</vt:lpstr>
      <vt:lpstr>Prokaryote “Organelles”</vt:lpstr>
      <vt:lpstr>Prokaryote</vt:lpstr>
      <vt:lpstr>PowerPoint Presentation</vt:lpstr>
      <vt:lpstr>Warm Up 10/2-3/14</vt:lpstr>
      <vt:lpstr>Eukaryotic Cell</vt:lpstr>
      <vt:lpstr>Eukaryotic Cell</vt:lpstr>
      <vt:lpstr>PowerPoint Presentation</vt:lpstr>
      <vt:lpstr>PowerPoint Presentation</vt:lpstr>
    </vt:vector>
  </TitlesOfParts>
  <Company>Nampa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Structure and Function</dc:title>
  <dc:creator>chedrick</dc:creator>
  <cp:lastModifiedBy>Hedrick, Casey</cp:lastModifiedBy>
  <cp:revision>127</cp:revision>
  <dcterms:created xsi:type="dcterms:W3CDTF">2013-09-19T19:00:16Z</dcterms:created>
  <dcterms:modified xsi:type="dcterms:W3CDTF">2014-10-02T20:40:06Z</dcterms:modified>
</cp:coreProperties>
</file>