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6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C52-5ECE-4E5E-8206-0DBC71FD97DE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2092D0-05E7-4365-ABDA-E8B7116CBF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C52-5ECE-4E5E-8206-0DBC71FD97DE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92D0-05E7-4365-ABDA-E8B7116CB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C52-5ECE-4E5E-8206-0DBC71FD97DE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92D0-05E7-4365-ABDA-E8B7116CB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B64C52-5ECE-4E5E-8206-0DBC71FD97DE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E2092D0-05E7-4365-ABDA-E8B7116CBF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C52-5ECE-4E5E-8206-0DBC71FD97DE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92D0-05E7-4365-ABDA-E8B7116CBF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C52-5ECE-4E5E-8206-0DBC71FD97DE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92D0-05E7-4365-ABDA-E8B7116CBF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92D0-05E7-4365-ABDA-E8B7116CBF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C52-5ECE-4E5E-8206-0DBC71FD97DE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C52-5ECE-4E5E-8206-0DBC71FD97DE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92D0-05E7-4365-ABDA-E8B7116CBF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C52-5ECE-4E5E-8206-0DBC71FD97DE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092D0-05E7-4365-ABDA-E8B7116CBF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FB64C52-5ECE-4E5E-8206-0DBC71FD97DE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E2092D0-05E7-4365-ABDA-E8B7116CBF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C52-5ECE-4E5E-8206-0DBC71FD97DE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2092D0-05E7-4365-ABDA-E8B7116CBF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B64C52-5ECE-4E5E-8206-0DBC71FD97DE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E2092D0-05E7-4365-ABDA-E8B7116CBF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Hedrick</a:t>
            </a:r>
          </a:p>
          <a:p>
            <a:r>
              <a:rPr lang="en-US" dirty="0" smtClean="0"/>
              <a:t>Biology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Parts</a:t>
            </a:r>
            <a:br>
              <a:rPr lang="en-US" dirty="0" smtClean="0"/>
            </a:br>
            <a:r>
              <a:rPr lang="en-US" dirty="0" smtClean="0"/>
              <a:t>Organelles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Ribosomes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Each cell contains thousands</a:t>
            </a:r>
          </a:p>
          <a:p>
            <a:r>
              <a:rPr lang="en-US" dirty="0" smtClean="0"/>
              <a:t>Make proteins</a:t>
            </a:r>
          </a:p>
          <a:p>
            <a:r>
              <a:rPr lang="en-US" dirty="0" smtClean="0"/>
              <a:t>Found on endoplasmic reticulum and floating throughout cell</a:t>
            </a:r>
            <a:endParaRPr lang="en-US" dirty="0"/>
          </a:p>
        </p:txBody>
      </p:sp>
      <p:pic>
        <p:nvPicPr>
          <p:cNvPr id="5" name="Picture 4" descr="ribosom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905000"/>
            <a:ext cx="4038600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Endoplasmic Reticulum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Moves materials around in cell</a:t>
            </a:r>
          </a:p>
          <a:p>
            <a:r>
              <a:rPr lang="en-US" dirty="0" smtClean="0"/>
              <a:t>Smooth type: lacks </a:t>
            </a:r>
            <a:r>
              <a:rPr lang="en-US" dirty="0" err="1" smtClean="0"/>
              <a:t>ribosomes</a:t>
            </a:r>
            <a:endParaRPr lang="en-US" dirty="0" smtClean="0"/>
          </a:p>
          <a:p>
            <a:r>
              <a:rPr lang="en-US" dirty="0" smtClean="0"/>
              <a:t>Rough type: </a:t>
            </a:r>
            <a:r>
              <a:rPr lang="en-US" dirty="0" err="1" smtClean="0"/>
              <a:t>ribosomes</a:t>
            </a:r>
            <a:r>
              <a:rPr lang="en-US" dirty="0" smtClean="0"/>
              <a:t> embedded in surface</a:t>
            </a:r>
            <a:endParaRPr lang="en-US" dirty="0"/>
          </a:p>
        </p:txBody>
      </p:sp>
      <p:pic>
        <p:nvPicPr>
          <p:cNvPr id="5" name="Picture 4" descr="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905000"/>
            <a:ext cx="4075289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Golgi Apparatus (body)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Protein ‘packaging plant’</a:t>
            </a:r>
          </a:p>
          <a:p>
            <a:r>
              <a:rPr lang="en-US" dirty="0" smtClean="0"/>
              <a:t>Moves materials within cell</a:t>
            </a:r>
          </a:p>
          <a:p>
            <a:r>
              <a:rPr lang="en-US" dirty="0" smtClean="0"/>
              <a:t>Moves materials outside cell</a:t>
            </a:r>
            <a:endParaRPr lang="en-US" dirty="0"/>
          </a:p>
        </p:txBody>
      </p:sp>
      <p:pic>
        <p:nvPicPr>
          <p:cNvPr id="5" name="Picture 4" descr="Golgi apparat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981200"/>
            <a:ext cx="4038600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Vacuoles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Membrane-bound sacs used for storage, digestion, and waste removal</a:t>
            </a:r>
          </a:p>
          <a:p>
            <a:r>
              <a:rPr lang="en-US" dirty="0" smtClean="0"/>
              <a:t>Contains water solution</a:t>
            </a:r>
          </a:p>
          <a:p>
            <a:r>
              <a:rPr lang="en-US" dirty="0" smtClean="0"/>
              <a:t>Helps plants maintain shape</a:t>
            </a:r>
            <a:endParaRPr lang="en-US" dirty="0"/>
          </a:p>
        </p:txBody>
      </p:sp>
      <p:pic>
        <p:nvPicPr>
          <p:cNvPr id="5" name="Picture 4" descr="vacuo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905000"/>
            <a:ext cx="4151779" cy="42672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>
            <a:off x="3581400" y="1447800"/>
            <a:ext cx="457200" cy="533400"/>
          </a:xfrm>
          <a:prstGeom prst="straightConnector1">
            <a:avLst/>
          </a:prstGeom>
          <a:ln w="539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Lysosome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Digestive ‘plant’ for proteins , lipids, and carbohydrates</a:t>
            </a:r>
          </a:p>
          <a:p>
            <a:r>
              <a:rPr lang="en-US" dirty="0" smtClean="0"/>
              <a:t>Transports undigested material to plasma membrane for removal</a:t>
            </a:r>
          </a:p>
          <a:p>
            <a:r>
              <a:rPr lang="en-US" dirty="0" smtClean="0"/>
              <a:t>Cell breaks down if </a:t>
            </a:r>
            <a:r>
              <a:rPr lang="en-US" dirty="0" err="1" smtClean="0"/>
              <a:t>lysosome</a:t>
            </a:r>
            <a:r>
              <a:rPr lang="en-US" dirty="0" smtClean="0"/>
              <a:t> explodes</a:t>
            </a:r>
            <a:endParaRPr lang="en-US" dirty="0"/>
          </a:p>
        </p:txBody>
      </p:sp>
      <p:pic>
        <p:nvPicPr>
          <p:cNvPr id="5" name="Picture 4" descr="lysos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981200"/>
            <a:ext cx="4049986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Chloroplast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Usually found in plant cells</a:t>
            </a:r>
          </a:p>
          <a:p>
            <a:r>
              <a:rPr lang="en-US" dirty="0" smtClean="0"/>
              <a:t>Contains green chlorophyll</a:t>
            </a:r>
          </a:p>
          <a:p>
            <a:r>
              <a:rPr lang="en-US" dirty="0" smtClean="0"/>
              <a:t>Where photosynthesis takes place</a:t>
            </a:r>
            <a:endParaRPr lang="en-US" dirty="0"/>
          </a:p>
        </p:txBody>
      </p:sp>
      <p:pic>
        <p:nvPicPr>
          <p:cNvPr id="5" name="Picture 4" descr="chloropla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399" y="1905000"/>
            <a:ext cx="4154831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Mitochondria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Produces energy through chemical reactions-breaking down fats and carbohydrates</a:t>
            </a:r>
          </a:p>
          <a:p>
            <a:r>
              <a:rPr lang="en-US" dirty="0" smtClean="0"/>
              <a:t>Controls level of water and other materials in cell</a:t>
            </a:r>
          </a:p>
          <a:p>
            <a:r>
              <a:rPr lang="en-US" dirty="0" smtClean="0"/>
              <a:t>Recycles and decomposes proteins, fats, and carbohydrates</a:t>
            </a:r>
            <a:endParaRPr lang="en-US" dirty="0"/>
          </a:p>
        </p:txBody>
      </p:sp>
      <p:pic>
        <p:nvPicPr>
          <p:cNvPr id="5" name="Picture 4" descr="mitochondr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905000"/>
            <a:ext cx="3973286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Chromatin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Made up of DNA and proteins (string of pearls)</a:t>
            </a:r>
          </a:p>
          <a:p>
            <a:r>
              <a:rPr lang="en-US" dirty="0" smtClean="0"/>
              <a:t>It condenses to form chromosomes during cell division</a:t>
            </a:r>
            <a:endParaRPr lang="en-US" dirty="0"/>
          </a:p>
        </p:txBody>
      </p:sp>
      <p:pic>
        <p:nvPicPr>
          <p:cNvPr id="5" name="Picture 4" descr="chromat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981200"/>
            <a:ext cx="4114800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Centrioles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Cylindrical in shape</a:t>
            </a:r>
          </a:p>
          <a:p>
            <a:r>
              <a:rPr lang="en-US" dirty="0" smtClean="0"/>
              <a:t>Composed of groups of microtubules by 9 by 3 arrangement</a:t>
            </a:r>
          </a:p>
          <a:p>
            <a:r>
              <a:rPr lang="en-US" dirty="0" smtClean="0"/>
              <a:t>Needed for cell division</a:t>
            </a:r>
            <a:endParaRPr lang="en-US" dirty="0"/>
          </a:p>
        </p:txBody>
      </p:sp>
      <p:pic>
        <p:nvPicPr>
          <p:cNvPr id="5" name="Picture 4" descr="centrio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399" y="1981200"/>
            <a:ext cx="4189123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 level of biological organization is the smallest but still made of cells?</a:t>
            </a:r>
          </a:p>
          <a:p>
            <a:endParaRPr lang="en-US" dirty="0" smtClean="0"/>
          </a:p>
          <a:p>
            <a:r>
              <a:rPr lang="en-US" dirty="0" smtClean="0"/>
              <a:t>Which level of biological organization encompasses all life?</a:t>
            </a:r>
          </a:p>
          <a:p>
            <a:endParaRPr lang="en-US" dirty="0" smtClean="0"/>
          </a:p>
          <a:p>
            <a:r>
              <a:rPr lang="en-US" dirty="0" smtClean="0"/>
              <a:t>Which prokaryote “organelle” contains most of the cell’s genetic material?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9/30-10/1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Biological Organiz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52400"/>
            <a:ext cx="8382000" cy="67056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2819400" y="3886200"/>
            <a:ext cx="1295400" cy="0"/>
          </a:xfrm>
          <a:prstGeom prst="straightConnector1">
            <a:avLst/>
          </a:prstGeom>
          <a:ln w="635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371600" y="3657600"/>
            <a:ext cx="1447800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Living?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nucleus compared to?</a:t>
            </a:r>
          </a:p>
          <a:p>
            <a:r>
              <a:rPr lang="en-US" dirty="0" smtClean="0"/>
              <a:t>What types of things are in the nucleus?</a:t>
            </a:r>
          </a:p>
          <a:p>
            <a:r>
              <a:rPr lang="en-US" dirty="0" smtClean="0"/>
              <a:t>How are the things inside the nucleus protected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Why is the genetic material like an architect’s blueprint?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72000"/>
          </a:xfrm>
        </p:spPr>
        <p:txBody>
          <a:bodyPr/>
          <a:lstStyle/>
          <a:p>
            <a:r>
              <a:rPr lang="en-US" dirty="0" smtClean="0"/>
              <a:t>Which organelle is this?</a:t>
            </a:r>
          </a:p>
          <a:p>
            <a:r>
              <a:rPr lang="en-US" dirty="0" smtClean="0"/>
              <a:t>What is its function?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Complete a Venn diagram on a prokaryotic and eukaryotic cell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10/2-3</a:t>
            </a:r>
            <a:endParaRPr lang="en-US" dirty="0"/>
          </a:p>
        </p:txBody>
      </p:sp>
      <p:pic>
        <p:nvPicPr>
          <p:cNvPr id="4" name="Picture 3" descr="nucleus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304800"/>
            <a:ext cx="2971800" cy="28296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the instructions to make proteins come from?</a:t>
            </a:r>
          </a:p>
          <a:p>
            <a:r>
              <a:rPr lang="en-US" dirty="0" smtClean="0"/>
              <a:t>How do the instructions for making a protein make it out of the nucleus?</a:t>
            </a:r>
          </a:p>
          <a:p>
            <a:r>
              <a:rPr lang="en-US" dirty="0" smtClean="0"/>
              <a:t>Where are the proteins made?</a:t>
            </a:r>
          </a:p>
          <a:p>
            <a:r>
              <a:rPr lang="en-US" dirty="0" smtClean="0"/>
              <a:t>What are the ingredients for proteins?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Ribosome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Surrounding the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Plasma Membrane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Outer membrane of cell that controls movement in and out of the cell</a:t>
            </a:r>
          </a:p>
          <a:p>
            <a:r>
              <a:rPr lang="en-US" dirty="0" err="1" smtClean="0"/>
              <a:t>Phospholipid</a:t>
            </a:r>
            <a:r>
              <a:rPr lang="en-US" dirty="0" smtClean="0"/>
              <a:t> </a:t>
            </a:r>
            <a:r>
              <a:rPr lang="en-US" dirty="0" err="1" smtClean="0"/>
              <a:t>Bilayer</a:t>
            </a:r>
            <a:endParaRPr lang="en-US" dirty="0"/>
          </a:p>
        </p:txBody>
      </p:sp>
      <p:pic>
        <p:nvPicPr>
          <p:cNvPr id="7" name="Picture 6" descr="plasma membr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981200"/>
            <a:ext cx="41148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Surrounding the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Cell Wall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Found mostly in plant and bacterial cells</a:t>
            </a:r>
          </a:p>
          <a:p>
            <a:r>
              <a:rPr lang="en-US" dirty="0" smtClean="0"/>
              <a:t>Supports and protects cell</a:t>
            </a:r>
          </a:p>
          <a:p>
            <a:r>
              <a:rPr lang="en-US" dirty="0" smtClean="0"/>
              <a:t>Plant cell wall is made of cellulose</a:t>
            </a:r>
          </a:p>
          <a:p>
            <a:r>
              <a:rPr lang="en-US" dirty="0" smtClean="0"/>
              <a:t>Bacteria cell wall is made of </a:t>
            </a:r>
            <a:r>
              <a:rPr lang="en-US" dirty="0" err="1" smtClean="0"/>
              <a:t>peptidoglycan</a:t>
            </a:r>
            <a:endParaRPr lang="en-US" dirty="0"/>
          </a:p>
        </p:txBody>
      </p:sp>
      <p:pic>
        <p:nvPicPr>
          <p:cNvPr id="5" name="Picture 4" descr="cell w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904999"/>
            <a:ext cx="3429000" cy="45857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Cytoplasm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Gel-like mixture</a:t>
            </a:r>
          </a:p>
          <a:p>
            <a:r>
              <a:rPr lang="en-US" dirty="0" smtClean="0"/>
              <a:t>Surrounded by cell membrane</a:t>
            </a:r>
          </a:p>
          <a:p>
            <a:r>
              <a:rPr lang="en-US" dirty="0" smtClean="0"/>
              <a:t>Contains hereditary (genetic) material</a:t>
            </a:r>
            <a:endParaRPr lang="en-US" dirty="0"/>
          </a:p>
        </p:txBody>
      </p:sp>
      <p:pic>
        <p:nvPicPr>
          <p:cNvPr id="5" name="Picture 4" descr="cytopla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905000"/>
            <a:ext cx="3987553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Directs all activities</a:t>
            </a:r>
          </a:p>
          <a:p>
            <a:r>
              <a:rPr lang="en-US" dirty="0" smtClean="0"/>
              <a:t>Separated from cytoplasm by nuclear membrane</a:t>
            </a:r>
          </a:p>
          <a:p>
            <a:r>
              <a:rPr lang="en-US" dirty="0" smtClean="0"/>
              <a:t>Contains genetic material-DNA</a:t>
            </a:r>
            <a:endParaRPr lang="en-US" dirty="0"/>
          </a:p>
        </p:txBody>
      </p:sp>
      <p:pic>
        <p:nvPicPr>
          <p:cNvPr id="5" name="Picture 4" descr="nucle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905000"/>
            <a:ext cx="42672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the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Inside nucleus</a:t>
            </a:r>
          </a:p>
          <a:p>
            <a:r>
              <a:rPr lang="en-US" dirty="0" smtClean="0"/>
              <a:t>Made of DNA</a:t>
            </a:r>
          </a:p>
          <a:p>
            <a:r>
              <a:rPr lang="en-US" dirty="0" smtClean="0"/>
              <a:t>Contain instructions for traits and characteristics</a:t>
            </a:r>
            <a:endParaRPr lang="en-US" dirty="0"/>
          </a:p>
        </p:txBody>
      </p:sp>
      <p:pic>
        <p:nvPicPr>
          <p:cNvPr id="5" name="Picture 4" descr="chromos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799" y="1905000"/>
            <a:ext cx="3529413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Nuclear Membrane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Surrounds Nucleus</a:t>
            </a:r>
          </a:p>
          <a:p>
            <a:r>
              <a:rPr lang="en-US" dirty="0" smtClean="0"/>
              <a:t>Made of 2 layers</a:t>
            </a:r>
          </a:p>
          <a:p>
            <a:r>
              <a:rPr lang="en-US" dirty="0" smtClean="0"/>
              <a:t>Openings allow material to enter and leave nucleus</a:t>
            </a:r>
            <a:endParaRPr lang="en-US" dirty="0"/>
          </a:p>
        </p:txBody>
      </p:sp>
      <p:pic>
        <p:nvPicPr>
          <p:cNvPr id="5" name="Picture 4" descr="nuclear membr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981199"/>
            <a:ext cx="4114800" cy="4343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Cell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Nucleolus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Inside nucleus</a:t>
            </a:r>
          </a:p>
          <a:p>
            <a:r>
              <a:rPr lang="en-US" dirty="0" smtClean="0"/>
              <a:t>Contains RNA to build proteins</a:t>
            </a:r>
            <a:endParaRPr lang="en-US" dirty="0"/>
          </a:p>
        </p:txBody>
      </p:sp>
      <p:pic>
        <p:nvPicPr>
          <p:cNvPr id="5" name="Picture 4" descr="nucleol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399" y="2057400"/>
            <a:ext cx="4002295" cy="4191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2703</TotalTime>
  <Words>473</Words>
  <Application>Microsoft Office PowerPoint</Application>
  <PresentationFormat>On-screen Show (4:3)</PresentationFormat>
  <Paragraphs>105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Constantia</vt:lpstr>
      <vt:lpstr>Wingdings 2</vt:lpstr>
      <vt:lpstr>Paper</vt:lpstr>
      <vt:lpstr>Cell Parts Organelles</vt:lpstr>
      <vt:lpstr>PowerPoint Presentation</vt:lpstr>
      <vt:lpstr>Surrounding the Cell</vt:lpstr>
      <vt:lpstr>Surrounding the Cell</vt:lpstr>
      <vt:lpstr>Inside the Cell</vt:lpstr>
      <vt:lpstr>Inside the Cell</vt:lpstr>
      <vt:lpstr>Inside the Cell</vt:lpstr>
      <vt:lpstr>Inside Cell</vt:lpstr>
      <vt:lpstr>Inside Cell</vt:lpstr>
      <vt:lpstr>Inside Cell</vt:lpstr>
      <vt:lpstr>Inside Cell</vt:lpstr>
      <vt:lpstr>Inside Cell</vt:lpstr>
      <vt:lpstr>Inside the cell</vt:lpstr>
      <vt:lpstr>Inside the Cell</vt:lpstr>
      <vt:lpstr>Inside the cell</vt:lpstr>
      <vt:lpstr>Inside the Cell</vt:lpstr>
      <vt:lpstr>Inside the Cell</vt:lpstr>
      <vt:lpstr>Inside the Cell</vt:lpstr>
      <vt:lpstr>Warm Up 9/30-10/1</vt:lpstr>
      <vt:lpstr>Nucleus Questions</vt:lpstr>
      <vt:lpstr>Warm Up 10/2-3</vt:lpstr>
      <vt:lpstr>Ribosome Questions</vt:lpstr>
    </vt:vector>
  </TitlesOfParts>
  <Company>Nampa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Parts Organelles</dc:title>
  <dc:creator>chedrick</dc:creator>
  <cp:lastModifiedBy>Hedrick, Casey</cp:lastModifiedBy>
  <cp:revision>262</cp:revision>
  <dcterms:created xsi:type="dcterms:W3CDTF">2013-09-23T14:44:21Z</dcterms:created>
  <dcterms:modified xsi:type="dcterms:W3CDTF">2014-10-01T13:30:40Z</dcterms:modified>
</cp:coreProperties>
</file>