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BE43EDC-78E9-4135-A15C-E4B37D95E66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06866D4-DF3F-4DBC-8F02-599A8FBE169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Gum Lab</a:t>
            </a:r>
            <a:endParaRPr lang="en-US" dirty="0"/>
          </a:p>
        </p:txBody>
      </p:sp>
      <p:pic>
        <p:nvPicPr>
          <p:cNvPr id="4" name="Content Placeholder 3" descr="bubble gu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05000"/>
            <a:ext cx="3479242" cy="2286000"/>
          </a:xfrm>
        </p:spPr>
      </p:pic>
      <p:pic>
        <p:nvPicPr>
          <p:cNvPr id="5" name="Picture 4" descr="bubb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2971800"/>
            <a:ext cx="3581400" cy="24358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vs. Quantitative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is the difference?</a:t>
            </a:r>
          </a:p>
          <a:p>
            <a:r>
              <a:rPr lang="en-US" dirty="0" smtClean="0"/>
              <a:t>Quantitative</a:t>
            </a:r>
          </a:p>
          <a:p>
            <a:pPr lvl="1"/>
            <a:r>
              <a:rPr lang="en-US" dirty="0" smtClean="0"/>
              <a:t>Observations that can be measured concretely and mathematically.</a:t>
            </a:r>
          </a:p>
          <a:p>
            <a:pPr lvl="1"/>
            <a:r>
              <a:rPr lang="en-US" dirty="0" smtClean="0"/>
              <a:t>Generally these observations are more objective.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numb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733800"/>
            <a:ext cx="1800225" cy="2543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vs. Quantitative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Qualitative</a:t>
            </a:r>
          </a:p>
          <a:p>
            <a:pPr lvl="1"/>
            <a:r>
              <a:rPr lang="en-US" dirty="0" smtClean="0"/>
              <a:t>Describes the properties or characteristics of what is being observed.</a:t>
            </a:r>
          </a:p>
          <a:p>
            <a:pPr lvl="1"/>
            <a:r>
              <a:rPr lang="en-US" dirty="0" smtClean="0"/>
              <a:t>Generally the more subjective of observations.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4" name="Picture 3" descr="ti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3182158"/>
            <a:ext cx="4191000" cy="31392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vs. Quantitative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Describe the tiger in a qualitative fashion.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Describe the tiger in a quantitative fashion.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Gum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separate into groups of 5 or 6.  If this is done quickly and efficiently, free partnering will become the norm.</a:t>
            </a:r>
          </a:p>
          <a:p>
            <a:endParaRPr lang="en-US" dirty="0" smtClean="0"/>
          </a:p>
          <a:p>
            <a:r>
              <a:rPr lang="en-US" dirty="0" smtClean="0"/>
              <a:t>Once a group has been formed, migrate to one of the 6 tables or lab stations.  1 member of the group will grab the gum, 1 will grab the meter stick, one will grab the string, and one will grab the wax paper, while another will begin setting up the paper for the experiment.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Gum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person will need a finished lab in their binders.  Photocopies or hand copies will be permitted.</a:t>
            </a:r>
          </a:p>
          <a:p>
            <a:endParaRPr lang="en-US" dirty="0" smtClean="0"/>
          </a:p>
          <a:p>
            <a:r>
              <a:rPr lang="en-US" dirty="0" smtClean="0"/>
              <a:t>Please DO NOT write on the hard copies of the lab.</a:t>
            </a:r>
          </a:p>
          <a:p>
            <a:endParaRPr lang="en-US" dirty="0" smtClean="0"/>
          </a:p>
          <a:p>
            <a:r>
              <a:rPr lang="en-US" dirty="0" smtClean="0"/>
              <a:t>Carefully read all instructions </a:t>
            </a:r>
            <a:r>
              <a:rPr lang="en-US" smtClean="0"/>
              <a:t>before beginning the lab.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</TotalTime>
  <Words>203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Bubble Gum Lab</vt:lpstr>
      <vt:lpstr>Qualitative vs. Quantitative</vt:lpstr>
      <vt:lpstr>Qualitative vs. Quantitative</vt:lpstr>
      <vt:lpstr>Qualitative vs. Quantitative</vt:lpstr>
      <vt:lpstr>Bubble Gum Lab</vt:lpstr>
      <vt:lpstr>Bubble Gum Lab</vt:lpstr>
    </vt:vector>
  </TitlesOfParts>
  <Company>Nampa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 Gum Lab</dc:title>
  <dc:creator>chedrick</dc:creator>
  <cp:lastModifiedBy>chedrick</cp:lastModifiedBy>
  <cp:revision>13</cp:revision>
  <dcterms:created xsi:type="dcterms:W3CDTF">2013-08-21T18:06:37Z</dcterms:created>
  <dcterms:modified xsi:type="dcterms:W3CDTF">2013-08-21T20:42:15Z</dcterms:modified>
</cp:coreProperties>
</file>