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5" r:id="rId2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08" y="0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19AF-0268-4927-98BC-2CF00ECF0B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08" y="8842375"/>
            <a:ext cx="301365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1EE1D-0F7C-455E-9EC6-4E6BFE717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16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39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8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0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7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EA06-D691-440F-8882-81DEE7473075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3A0C57-BD94-4A35-861A-010E0DF8E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6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5/13-14/15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Biome does Idaho fit into?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Make a double bubble map to compare and contrast ecosystem with </a:t>
            </a:r>
            <a:r>
              <a:rPr lang="en-US" sz="2400" dirty="0"/>
              <a:t>b</a:t>
            </a:r>
            <a:r>
              <a:rPr lang="en-US" sz="2400" dirty="0" smtClean="0"/>
              <a:t>iotic community. 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difference between a coniferous tree and a deciduous tree?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Boreal Forest/Taiga</a:t>
            </a:r>
            <a:endParaRPr lang="en-US" dirty="0"/>
          </a:p>
        </p:txBody>
      </p:sp>
      <p:pic>
        <p:nvPicPr>
          <p:cNvPr id="5" name="Content Placeholder 4" descr="pi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9088" y="4800600"/>
            <a:ext cx="2647950" cy="17240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Needle like leaves and cones well suited for the environment</a:t>
            </a:r>
            <a:endParaRPr lang="en-US" sz="2400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088" y="1456333"/>
            <a:ext cx="2286000" cy="2670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Boreal Forest/Taiga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Animals aplenty</a:t>
            </a:r>
            <a:endParaRPr lang="en-US" sz="2400" dirty="0"/>
          </a:p>
        </p:txBody>
      </p:sp>
      <p:pic>
        <p:nvPicPr>
          <p:cNvPr id="5" name="Content Placeholder 4" descr="blackbe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3540535" cy="2362200"/>
          </a:xfrm>
        </p:spPr>
      </p:pic>
      <p:pic>
        <p:nvPicPr>
          <p:cNvPr id="6" name="Picture 5" descr="G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336" y="2802129"/>
            <a:ext cx="1843617" cy="1920682"/>
          </a:xfrm>
          <a:prstGeom prst="rect">
            <a:avLst/>
          </a:prstGeom>
        </p:spPr>
      </p:pic>
      <p:pic>
        <p:nvPicPr>
          <p:cNvPr id="7" name="Picture 6" descr="wol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724400"/>
            <a:ext cx="2466975" cy="1847850"/>
          </a:xfrm>
          <a:prstGeom prst="rect">
            <a:avLst/>
          </a:prstGeom>
        </p:spPr>
      </p:pic>
      <p:pic>
        <p:nvPicPr>
          <p:cNvPr id="8" name="Picture 7" descr="B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953000"/>
            <a:ext cx="2628900" cy="1743075"/>
          </a:xfrm>
          <a:prstGeom prst="rect">
            <a:avLst/>
          </a:prstGeom>
        </p:spPr>
      </p:pic>
      <p:pic>
        <p:nvPicPr>
          <p:cNvPr id="9" name="Picture 8" descr="Lizar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4114800"/>
            <a:ext cx="2286000" cy="1714500"/>
          </a:xfrm>
          <a:prstGeom prst="rect">
            <a:avLst/>
          </a:prstGeom>
        </p:spPr>
      </p:pic>
      <p:pic>
        <p:nvPicPr>
          <p:cNvPr id="10" name="Picture 9" descr="lyn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5458" y="2952970"/>
            <a:ext cx="1676400" cy="154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South of the taiga</a:t>
            </a:r>
          </a:p>
          <a:p>
            <a:endParaRPr lang="en-US" sz="2000" dirty="0" smtClean="0"/>
          </a:p>
          <a:p>
            <a:r>
              <a:rPr lang="en-US" sz="2000" dirty="0" smtClean="0"/>
              <a:t>Characterized by changing seasons and falling leaves</a:t>
            </a:r>
          </a:p>
          <a:p>
            <a:endParaRPr lang="en-US" sz="2000" dirty="0" smtClean="0"/>
          </a:p>
          <a:p>
            <a:r>
              <a:rPr lang="en-US" sz="2000" dirty="0" smtClean="0"/>
              <a:t>Oak, maple and beech</a:t>
            </a:r>
          </a:p>
          <a:p>
            <a:endParaRPr lang="en-US" sz="2000" dirty="0" smtClean="0"/>
          </a:p>
          <a:p>
            <a:r>
              <a:rPr lang="en-US" sz="2000" dirty="0" smtClean="0"/>
              <a:t>Sufficient rain fall </a:t>
            </a:r>
          </a:p>
          <a:p>
            <a:endParaRPr lang="en-US" sz="2000" dirty="0" smtClean="0"/>
          </a:p>
          <a:p>
            <a:r>
              <a:rPr lang="en-US" sz="2000" dirty="0" smtClean="0"/>
              <a:t>Humus on forest floor </a:t>
            </a:r>
          </a:p>
          <a:p>
            <a:endParaRPr lang="en-US" sz="2000" dirty="0" smtClean="0"/>
          </a:p>
          <a:p>
            <a:r>
              <a:rPr lang="en-US" sz="2000" dirty="0" smtClean="0"/>
              <a:t>More or less animals?</a:t>
            </a:r>
            <a:endParaRPr lang="en-US" sz="2000" dirty="0"/>
          </a:p>
        </p:txBody>
      </p:sp>
      <p:pic>
        <p:nvPicPr>
          <p:cNvPr id="5" name="Content Placeholder 4" descr="6266466-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590800"/>
            <a:ext cx="4038600" cy="2677015"/>
          </a:xfrm>
        </p:spPr>
      </p:pic>
      <p:sp>
        <p:nvSpPr>
          <p:cNvPr id="4" name="Smiley Face 3"/>
          <p:cNvSpPr/>
          <p:nvPr/>
        </p:nvSpPr>
        <p:spPr>
          <a:xfrm>
            <a:off x="7543800" y="558416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Deciduous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little more</a:t>
            </a:r>
          </a:p>
          <a:p>
            <a:r>
              <a:rPr lang="en-US" sz="2000" dirty="0" smtClean="0"/>
              <a:t>Many animals live in both</a:t>
            </a:r>
            <a:endParaRPr lang="en-US" sz="2000" dirty="0"/>
          </a:p>
        </p:txBody>
      </p:sp>
      <p:pic>
        <p:nvPicPr>
          <p:cNvPr id="4" name="Picture 3" descr="2053_1whitetail_deer39036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3200400" cy="2133600"/>
          </a:xfrm>
          <a:prstGeom prst="rect">
            <a:avLst/>
          </a:prstGeom>
        </p:spPr>
      </p:pic>
      <p:pic>
        <p:nvPicPr>
          <p:cNvPr id="5" name="Picture 4" descr="blackb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95400"/>
            <a:ext cx="2159000" cy="1440458"/>
          </a:xfrm>
          <a:prstGeom prst="rect">
            <a:avLst/>
          </a:prstGeom>
        </p:spPr>
      </p:pic>
      <p:pic>
        <p:nvPicPr>
          <p:cNvPr id="6" name="Picture 5" descr="porcupine_668_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800600"/>
            <a:ext cx="2476500" cy="1857375"/>
          </a:xfrm>
          <a:prstGeom prst="rect">
            <a:avLst/>
          </a:prstGeom>
        </p:spPr>
      </p:pic>
      <p:pic>
        <p:nvPicPr>
          <p:cNvPr id="7" name="Picture 6" descr="racc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2819400"/>
            <a:ext cx="2466975" cy="1847850"/>
          </a:xfrm>
          <a:prstGeom prst="rect">
            <a:avLst/>
          </a:prstGeom>
        </p:spPr>
      </p:pic>
      <p:pic>
        <p:nvPicPr>
          <p:cNvPr id="8" name="Picture 7" descr="turk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5225" y="2924872"/>
            <a:ext cx="2466975" cy="1847850"/>
          </a:xfrm>
          <a:prstGeom prst="rect">
            <a:avLst/>
          </a:prstGeom>
        </p:spPr>
      </p:pic>
      <p:pic>
        <p:nvPicPr>
          <p:cNvPr id="9" name="Picture 8" descr="red squ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4724400"/>
            <a:ext cx="2466975" cy="1847850"/>
          </a:xfrm>
          <a:prstGeom prst="rect">
            <a:avLst/>
          </a:prstGeom>
        </p:spPr>
      </p:pic>
      <p:sp>
        <p:nvSpPr>
          <p:cNvPr id="10" name="Smiley Face 9"/>
          <p:cNvSpPr/>
          <p:nvPr/>
        </p:nvSpPr>
        <p:spPr>
          <a:xfrm>
            <a:off x="7755209" y="3611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pic>
        <p:nvPicPr>
          <p:cNvPr id="5" name="Content Placeholder 4" descr="GrasslandPi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457200" y="2160590"/>
            <a:ext cx="4686300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Discuss with a neighbor and come up with three characteristics of a grassland.</a:t>
            </a:r>
          </a:p>
          <a:p>
            <a:r>
              <a:rPr lang="en-US" sz="2000" dirty="0" smtClean="0"/>
              <a:t>Vast areas covered with grass and small leafy plants</a:t>
            </a:r>
          </a:p>
          <a:p>
            <a:r>
              <a:rPr lang="en-US" sz="2000" dirty="0" smtClean="0"/>
              <a:t>Usually found in the interior of continents</a:t>
            </a:r>
          </a:p>
          <a:p>
            <a:r>
              <a:rPr lang="en-US" sz="2000" dirty="0" smtClean="0"/>
              <a:t>Does north America have a large grassland?</a:t>
            </a:r>
          </a:p>
          <a:p>
            <a:endParaRPr lang="en-US" sz="2000" dirty="0"/>
          </a:p>
        </p:txBody>
      </p:sp>
      <p:sp>
        <p:nvSpPr>
          <p:cNvPr id="3" name="Smiley Face 2"/>
          <p:cNvSpPr/>
          <p:nvPr/>
        </p:nvSpPr>
        <p:spPr>
          <a:xfrm>
            <a:off x="7543800" y="529408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983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Yes, The Great Plains!</a:t>
            </a:r>
          </a:p>
          <a:p>
            <a:r>
              <a:rPr lang="en-US" sz="2400" dirty="0" smtClean="0"/>
              <a:t>Most precipitation occurs in one season </a:t>
            </a:r>
          </a:p>
          <a:p>
            <a:r>
              <a:rPr lang="en-US" sz="2400" dirty="0" smtClean="0"/>
              <a:t>Hot summers, cold and windy winters.</a:t>
            </a:r>
          </a:p>
          <a:p>
            <a:r>
              <a:rPr lang="en-US" sz="2400" dirty="0" smtClean="0"/>
              <a:t>Tell me about the animals!</a:t>
            </a:r>
          </a:p>
          <a:p>
            <a:r>
              <a:rPr lang="en-US" sz="2400" dirty="0" smtClean="0"/>
              <a:t>Why is fire important to these biomes?</a:t>
            </a:r>
          </a:p>
        </p:txBody>
      </p:sp>
      <p:pic>
        <p:nvPicPr>
          <p:cNvPr id="5" name="Content Placeholder 4" descr="Major Biomes of North Americ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3941" y="2642850"/>
            <a:ext cx="3089275" cy="2989620"/>
          </a:xfrm>
        </p:spPr>
      </p:pic>
      <p:sp>
        <p:nvSpPr>
          <p:cNvPr id="4" name="Smiley Face 3"/>
          <p:cNvSpPr/>
          <p:nvPr/>
        </p:nvSpPr>
        <p:spPr>
          <a:xfrm>
            <a:off x="7772400" y="5943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Lots of herbivores</a:t>
            </a:r>
          </a:p>
          <a:p>
            <a:r>
              <a:rPr lang="en-US" sz="2600" dirty="0" smtClean="0"/>
              <a:t>Lots of carnivores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What is the difference between grassland and savannah?</a:t>
            </a:r>
            <a:endParaRPr lang="en-US" sz="2800" dirty="0"/>
          </a:p>
        </p:txBody>
      </p:sp>
      <p:pic>
        <p:nvPicPr>
          <p:cNvPr id="5" name="Content Placeholder 4" descr="Bison_j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371600"/>
            <a:ext cx="3200400" cy="2400300"/>
          </a:xfrm>
        </p:spPr>
      </p:pic>
      <p:pic>
        <p:nvPicPr>
          <p:cNvPr id="6" name="Picture 5" descr="e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263" y="2843212"/>
            <a:ext cx="2466975" cy="1857375"/>
          </a:xfrm>
          <a:prstGeom prst="rect">
            <a:avLst/>
          </a:prstGeom>
        </p:spPr>
      </p:pic>
      <p:pic>
        <p:nvPicPr>
          <p:cNvPr id="7" name="Picture 6" descr="pronghorn_yellowstone_national_p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038600"/>
            <a:ext cx="3197860" cy="2133329"/>
          </a:xfrm>
          <a:prstGeom prst="rect">
            <a:avLst/>
          </a:prstGeom>
        </p:spPr>
      </p:pic>
      <p:pic>
        <p:nvPicPr>
          <p:cNvPr id="8" name="Picture 7" descr="Coyote in Lamar 11-23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957" y="2816135"/>
            <a:ext cx="2515243" cy="1677353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7844201" y="558416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Savannah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620000" cy="556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Tropical grassland</a:t>
            </a:r>
          </a:p>
          <a:p>
            <a:r>
              <a:rPr lang="en-US" sz="2400" dirty="0" smtClean="0"/>
              <a:t>Where is the equator?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Why are there more large predators in the savannah than the great plains?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avannah_near_Kurum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04800"/>
            <a:ext cx="4038600" cy="2418464"/>
          </a:xfrm>
        </p:spPr>
      </p:pic>
      <p:pic>
        <p:nvPicPr>
          <p:cNvPr id="6" name="Picture 5" descr="biom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09800"/>
            <a:ext cx="3681702" cy="3228537"/>
          </a:xfrm>
          <a:prstGeom prst="rect">
            <a:avLst/>
          </a:prstGeom>
        </p:spPr>
      </p:pic>
      <p:pic>
        <p:nvPicPr>
          <p:cNvPr id="7" name="Picture 6" descr="wildebea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0"/>
            <a:ext cx="2495550" cy="1828800"/>
          </a:xfrm>
          <a:prstGeom prst="rect">
            <a:avLst/>
          </a:prstGeom>
        </p:spPr>
      </p:pic>
      <p:pic>
        <p:nvPicPr>
          <p:cNvPr id="8" name="Picture 7" descr="zeb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286000"/>
            <a:ext cx="2333625" cy="1962150"/>
          </a:xfrm>
          <a:prstGeom prst="rect">
            <a:avLst/>
          </a:prstGeom>
        </p:spPr>
      </p:pic>
      <p:pic>
        <p:nvPicPr>
          <p:cNvPr id="9" name="Picture 8" descr="l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38600"/>
            <a:ext cx="2466975" cy="1847850"/>
          </a:xfrm>
          <a:prstGeom prst="rect">
            <a:avLst/>
          </a:prstGeom>
        </p:spPr>
      </p:pic>
      <p:pic>
        <p:nvPicPr>
          <p:cNvPr id="10" name="Picture 9" descr="cheetah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4038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Biodiversity</a:t>
            </a:r>
          </a:p>
          <a:p>
            <a:r>
              <a:rPr lang="en-US" sz="2400" dirty="0" smtClean="0"/>
              <a:t>Warm and rainy year round</a:t>
            </a:r>
          </a:p>
          <a:p>
            <a:r>
              <a:rPr lang="en-US" sz="2400" dirty="0" smtClean="0"/>
              <a:t>Near the equator</a:t>
            </a:r>
          </a:p>
          <a:p>
            <a:r>
              <a:rPr lang="en-US" sz="2400" dirty="0" smtClean="0"/>
              <a:t>Layers of a rainforest</a:t>
            </a:r>
            <a:endParaRPr lang="en-US" sz="2400" dirty="0"/>
          </a:p>
        </p:txBody>
      </p:sp>
      <p:pic>
        <p:nvPicPr>
          <p:cNvPr id="5" name="Content Placeholder 4" descr="rainfor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81144" y="1673352"/>
            <a:ext cx="2466975" cy="1847850"/>
          </a:xfrm>
        </p:spPr>
      </p:pic>
      <p:pic>
        <p:nvPicPr>
          <p:cNvPr id="7" name="Picture 6" descr="Rainforest_Stream_Olympic_National_Park_Washington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928525"/>
            <a:ext cx="3581400" cy="2686050"/>
          </a:xfrm>
          <a:prstGeom prst="rect">
            <a:avLst/>
          </a:prstGeom>
        </p:spPr>
      </p:pic>
      <p:pic>
        <p:nvPicPr>
          <p:cNvPr id="8" name="Picture 7" descr="rainfores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0"/>
            <a:ext cx="37719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5" name="Content Placeholder 4" descr="rainforest-lay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1330" y="2160588"/>
            <a:ext cx="2644228" cy="38814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would these layers support biodiversity?</a:t>
            </a:r>
          </a:p>
          <a:p>
            <a:r>
              <a:rPr lang="en-US" sz="2400" dirty="0" smtClean="0"/>
              <a:t>Rainforests support more biodiversity than any of the other biomes combined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Terrestrial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Heins and Mr</a:t>
            </a:r>
            <a:r>
              <a:rPr lang="en-US" dirty="0" smtClean="0"/>
              <a:t>. Hedrick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 position or function of an organism </a:t>
            </a:r>
            <a:r>
              <a:rPr lang="en-US" sz="2400" dirty="0" smtClean="0"/>
              <a:t>in a</a:t>
            </a:r>
            <a:r>
              <a:rPr lang="en-US" sz="2400" dirty="0"/>
              <a:t> community of plants and </a:t>
            </a:r>
            <a:r>
              <a:rPr lang="en-US" sz="2400" dirty="0" smtClean="0"/>
              <a:t>animals</a:t>
            </a:r>
          </a:p>
          <a:p>
            <a:endParaRPr lang="en-US" sz="2400" dirty="0"/>
          </a:p>
          <a:p>
            <a:r>
              <a:rPr lang="en-US" sz="2400" dirty="0" smtClean="0"/>
              <a:t>Where would a mammal’s niche be in the tropical rainforest?</a:t>
            </a:r>
          </a:p>
          <a:p>
            <a:endParaRPr lang="en-US" sz="2400" dirty="0"/>
          </a:p>
          <a:p>
            <a:r>
              <a:rPr lang="en-US" sz="2400" dirty="0" smtClean="0"/>
              <a:t>What kind of things would occupy the forest floor niche?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Are all deserts hot?</a:t>
            </a:r>
          </a:p>
          <a:p>
            <a:r>
              <a:rPr lang="en-US" sz="2000" dirty="0" err="1" smtClean="0"/>
              <a:t>Rainshadow</a:t>
            </a:r>
            <a:endParaRPr lang="en-US" sz="2000" dirty="0" smtClean="0"/>
          </a:p>
          <a:p>
            <a:r>
              <a:rPr lang="en-US" sz="2000" dirty="0" smtClean="0"/>
              <a:t>Less than 25 cm of rainfall a year</a:t>
            </a:r>
          </a:p>
          <a:p>
            <a:r>
              <a:rPr lang="en-US" sz="2000" dirty="0" smtClean="0"/>
              <a:t>Sahara – worlds hottest desert</a:t>
            </a:r>
          </a:p>
          <a:p>
            <a:r>
              <a:rPr lang="en-US" sz="2000" dirty="0" smtClean="0"/>
              <a:t>How do plants and animals adapt to this kind of climate?</a:t>
            </a:r>
            <a:endParaRPr lang="en-US" sz="2000" dirty="0"/>
          </a:p>
        </p:txBody>
      </p:sp>
      <p:pic>
        <p:nvPicPr>
          <p:cNvPr id="5" name="Content Placeholder 4" descr="desert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3515124" cy="2382044"/>
          </a:xfrm>
        </p:spPr>
      </p:pic>
      <p:pic>
        <p:nvPicPr>
          <p:cNvPr id="6" name="Picture 5" descr="cardon-boojum-desert_102_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86200"/>
            <a:ext cx="35433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miss?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015" y="1270000"/>
            <a:ext cx="3088109" cy="3880772"/>
          </a:xfrm>
        </p:spPr>
        <p:txBody>
          <a:bodyPr>
            <a:noAutofit/>
          </a:bodyPr>
          <a:lstStyle/>
          <a:p>
            <a:r>
              <a:rPr lang="en-US" sz="2400" dirty="0" smtClean="0"/>
              <a:t>Northwestern coniferous forests</a:t>
            </a:r>
          </a:p>
          <a:p>
            <a:r>
              <a:rPr lang="en-US" sz="2400" dirty="0" smtClean="0"/>
              <a:t>Tropical dry forest</a:t>
            </a:r>
          </a:p>
          <a:p>
            <a:r>
              <a:rPr lang="en-US" sz="2400" dirty="0" smtClean="0"/>
              <a:t>Temperate wood and shrub land</a:t>
            </a:r>
          </a:p>
          <a:p>
            <a:r>
              <a:rPr lang="en-US" sz="2400" dirty="0" smtClean="0"/>
              <a:t>Many more</a:t>
            </a:r>
          </a:p>
          <a:p>
            <a:endParaRPr lang="en-US" sz="2400" dirty="0" smtClean="0"/>
          </a:p>
          <a:p>
            <a:r>
              <a:rPr lang="en-US" sz="2400" dirty="0" smtClean="0"/>
              <a:t>Those that aren’t easy to classify</a:t>
            </a:r>
          </a:p>
          <a:p>
            <a:pPr lvl="1"/>
            <a:r>
              <a:rPr lang="en-US" sz="2400" dirty="0" smtClean="0"/>
              <a:t>Mountain ranges</a:t>
            </a:r>
          </a:p>
          <a:p>
            <a:pPr lvl="1"/>
            <a:r>
              <a:rPr lang="en-US" sz="2400" dirty="0" smtClean="0"/>
              <a:t>Caves</a:t>
            </a:r>
            <a:endParaRPr lang="en-US" sz="2400" dirty="0"/>
          </a:p>
        </p:txBody>
      </p:sp>
      <p:pic>
        <p:nvPicPr>
          <p:cNvPr id="5" name="Content Placeholder 4" descr="laventana_cave_puertoric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524000"/>
            <a:ext cx="4038600" cy="2692400"/>
          </a:xfr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343400"/>
            <a:ext cx="4267200" cy="238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environment with the following similar characteristics:</a:t>
            </a:r>
          </a:p>
          <a:p>
            <a:pPr lvl="1"/>
            <a:r>
              <a:rPr lang="en-US" sz="2400" dirty="0" smtClean="0"/>
              <a:t>Climate</a:t>
            </a:r>
          </a:p>
          <a:p>
            <a:pPr lvl="1"/>
            <a:r>
              <a:rPr lang="en-US" sz="2400" dirty="0" smtClean="0"/>
              <a:t>Soil conditions</a:t>
            </a:r>
          </a:p>
          <a:p>
            <a:pPr lvl="1"/>
            <a:r>
              <a:rPr lang="en-US" sz="2400" dirty="0" smtClean="0"/>
              <a:t>Animals </a:t>
            </a:r>
          </a:p>
          <a:p>
            <a:pPr lvl="1"/>
            <a:r>
              <a:rPr lang="en-US" sz="2400" dirty="0" smtClean="0"/>
              <a:t>Plant life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What is biotic and what is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terrestrial biomes!</a:t>
            </a:r>
            <a:endParaRPr lang="en-US" dirty="0"/>
          </a:p>
        </p:txBody>
      </p:sp>
      <p:pic>
        <p:nvPicPr>
          <p:cNvPr id="6" name="Content Placeholder 5" descr="bi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388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Rainfall</a:t>
            </a:r>
            <a:endParaRPr lang="en-US" dirty="0"/>
          </a:p>
        </p:txBody>
      </p:sp>
      <p:pic>
        <p:nvPicPr>
          <p:cNvPr id="5" name="Content Placeholder 4" descr="biom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87538"/>
            <a:ext cx="3087688" cy="2027537"/>
          </a:xfrm>
        </p:spPr>
      </p:pic>
      <p:pic>
        <p:nvPicPr>
          <p:cNvPr id="6" name="Content Placeholder 5" descr="rainfall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362325" cy="2228850"/>
          </a:xfrm>
        </p:spPr>
      </p:pic>
      <p:sp>
        <p:nvSpPr>
          <p:cNvPr id="3" name="Smiley Face 2"/>
          <p:cNvSpPr/>
          <p:nvPr/>
        </p:nvSpPr>
        <p:spPr>
          <a:xfrm>
            <a:off x="7465974" y="532765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pic>
        <p:nvPicPr>
          <p:cNvPr id="5" name="Content Placeholder 4" descr="caribou_tund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45720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8990" y="2057400"/>
            <a:ext cx="3088110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Northernmost biome</a:t>
            </a:r>
          </a:p>
          <a:p>
            <a:endParaRPr lang="en-US" sz="2000" dirty="0" smtClean="0"/>
          </a:p>
          <a:p>
            <a:r>
              <a:rPr lang="en-US" sz="2000" dirty="0" smtClean="0"/>
              <a:t>Characterized by </a:t>
            </a:r>
            <a:r>
              <a:rPr lang="en-US" sz="2000" b="1" dirty="0" smtClean="0"/>
              <a:t>permafrost.</a:t>
            </a:r>
          </a:p>
          <a:p>
            <a:pPr lvl="1"/>
            <a:r>
              <a:rPr lang="en-US" sz="2000" dirty="0" smtClean="0"/>
              <a:t>What do you suppose permafrost is?</a:t>
            </a:r>
          </a:p>
          <a:p>
            <a:pPr lvl="1"/>
            <a:r>
              <a:rPr lang="en-US" sz="2000" dirty="0" smtClean="0"/>
              <a:t>What would this limit?</a:t>
            </a:r>
          </a:p>
          <a:p>
            <a:pPr lvl="1"/>
            <a:r>
              <a:rPr lang="en-US" sz="2000" dirty="0" smtClean="0"/>
              <a:t>Discuss with your neighbor.  </a:t>
            </a:r>
            <a:endParaRPr lang="en-US" sz="2000" dirty="0"/>
          </a:p>
        </p:txBody>
      </p:sp>
      <p:sp>
        <p:nvSpPr>
          <p:cNvPr id="3" name="Smiley Face 2"/>
          <p:cNvSpPr/>
          <p:nvPr/>
        </p:nvSpPr>
        <p:spPr>
          <a:xfrm>
            <a:off x="7924800" y="57150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Mostly treeless</a:t>
            </a:r>
          </a:p>
          <a:p>
            <a:endParaRPr lang="en-US" sz="2400" dirty="0" smtClean="0"/>
          </a:p>
          <a:p>
            <a:r>
              <a:rPr lang="en-US" sz="2400" dirty="0" smtClean="0"/>
              <a:t>Covered by low growing moss and grass</a:t>
            </a:r>
          </a:p>
          <a:p>
            <a:endParaRPr lang="en-US" sz="2400" dirty="0" smtClean="0"/>
          </a:p>
          <a:p>
            <a:r>
              <a:rPr lang="en-US" sz="2400" dirty="0" smtClean="0"/>
              <a:t>Few animals migrate to tundra during summer months </a:t>
            </a:r>
          </a:p>
          <a:p>
            <a:endParaRPr lang="en-US" dirty="0"/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447800"/>
            <a:ext cx="2638425" cy="1733550"/>
          </a:xfrm>
        </p:spPr>
      </p:pic>
      <p:pic>
        <p:nvPicPr>
          <p:cNvPr id="6" name="Picture 5" descr="tundra_ice_mounds_Alaska_DDS21_LMC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581400"/>
            <a:ext cx="3943350" cy="2601372"/>
          </a:xfrm>
          <a:prstGeom prst="rect">
            <a:avLst/>
          </a:prstGeom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371600"/>
            <a:ext cx="1371600" cy="1543050"/>
          </a:xfrm>
          <a:prstGeom prst="rect">
            <a:avLst/>
          </a:prstGeom>
        </p:spPr>
      </p:pic>
      <p:pic>
        <p:nvPicPr>
          <p:cNvPr id="10" name="Picture 9" descr="p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7498" y="619125"/>
            <a:ext cx="1905000" cy="1257300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8201722" y="558416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Boreal Forest/Taiga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Located South of the Tundra </a:t>
            </a:r>
          </a:p>
          <a:p>
            <a:endParaRPr lang="en-US" sz="2000" dirty="0" smtClean="0"/>
          </a:p>
          <a:p>
            <a:r>
              <a:rPr lang="en-US" sz="2000" dirty="0" smtClean="0"/>
              <a:t>Winters are extremely cold and summers are mild</a:t>
            </a:r>
          </a:p>
          <a:p>
            <a:endParaRPr lang="en-US" sz="2000" dirty="0" smtClean="0"/>
          </a:p>
          <a:p>
            <a:r>
              <a:rPr lang="en-US" sz="2000" dirty="0" smtClean="0"/>
              <a:t>Dominated by great coniferous forests of fir, spruce and pine</a:t>
            </a:r>
            <a:endParaRPr lang="en-US" sz="2000" dirty="0"/>
          </a:p>
        </p:txBody>
      </p:sp>
      <p:pic>
        <p:nvPicPr>
          <p:cNvPr id="5" name="Content Placeholder 4" descr="taiga-with-mountai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9800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5/15-18/15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a terrestrial biome?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Describe the main factors of 1 terrestrial biome and explain why specific biotic factors are there (</a:t>
            </a:r>
            <a:r>
              <a:rPr lang="en-US" sz="2400" dirty="0" err="1" smtClean="0"/>
              <a:t>eg</a:t>
            </a:r>
            <a:r>
              <a:rPr lang="en-US" sz="2400" dirty="0" smtClean="0"/>
              <a:t>. Why there are a specific types of trees in a specific biome).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3521</TotalTime>
  <Words>449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Facet</vt:lpstr>
      <vt:lpstr>Warm Up 5/13-14/15</vt:lpstr>
      <vt:lpstr>Terrestrial Biomes</vt:lpstr>
      <vt:lpstr>Biome</vt:lpstr>
      <vt:lpstr>World terrestrial biomes!</vt:lpstr>
      <vt:lpstr>Rainfall</vt:lpstr>
      <vt:lpstr>Tundra</vt:lpstr>
      <vt:lpstr>Tundra</vt:lpstr>
      <vt:lpstr>Boreal Forest/Taiga</vt:lpstr>
      <vt:lpstr>Warm Up 5/15-18/15</vt:lpstr>
      <vt:lpstr>Boreal Forest/Taiga</vt:lpstr>
      <vt:lpstr>Boreal Forest/Taiga</vt:lpstr>
      <vt:lpstr>Temperate Deciduous Forests</vt:lpstr>
      <vt:lpstr>Temperate Deciduous Forests</vt:lpstr>
      <vt:lpstr>Grassland</vt:lpstr>
      <vt:lpstr>Grassland</vt:lpstr>
      <vt:lpstr>Grassland</vt:lpstr>
      <vt:lpstr>Savannah</vt:lpstr>
      <vt:lpstr>Tropical Rain Forest</vt:lpstr>
      <vt:lpstr>Biodiversity</vt:lpstr>
      <vt:lpstr>Niche</vt:lpstr>
      <vt:lpstr>Desert </vt:lpstr>
      <vt:lpstr>What did we miss?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jschisel</dc:creator>
  <cp:lastModifiedBy>Hedrick, Casey</cp:lastModifiedBy>
  <cp:revision>126</cp:revision>
  <cp:lastPrinted>2015-05-13T13:46:50Z</cp:lastPrinted>
  <dcterms:created xsi:type="dcterms:W3CDTF">2014-03-11T12:41:36Z</dcterms:created>
  <dcterms:modified xsi:type="dcterms:W3CDTF">2015-05-19T19:41:36Z</dcterms:modified>
</cp:coreProperties>
</file>