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8" r:id="rId3"/>
    <p:sldId id="267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67482B2-5698-49C4-8929-588EB49B1425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BEF221C-EA18-4E9E-9AB5-EFBF4F96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82B2-5698-49C4-8929-588EB49B1425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221C-EA18-4E9E-9AB5-EFBF4F96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82B2-5698-49C4-8929-588EB49B1425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221C-EA18-4E9E-9AB5-EFBF4F96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67482B2-5698-49C4-8929-588EB49B1425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221C-EA18-4E9E-9AB5-EFBF4F96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67482B2-5698-49C4-8929-588EB49B1425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BEF221C-EA18-4E9E-9AB5-EFBF4F96C55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7482B2-5698-49C4-8929-588EB49B1425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EF221C-EA18-4E9E-9AB5-EFBF4F96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67482B2-5698-49C4-8929-588EB49B1425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BEF221C-EA18-4E9E-9AB5-EFBF4F96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82B2-5698-49C4-8929-588EB49B1425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221C-EA18-4E9E-9AB5-EFBF4F96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7482B2-5698-49C4-8929-588EB49B1425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EF221C-EA18-4E9E-9AB5-EFBF4F96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67482B2-5698-49C4-8929-588EB49B1425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BEF221C-EA18-4E9E-9AB5-EFBF4F96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67482B2-5698-49C4-8929-588EB49B1425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BEF221C-EA18-4E9E-9AB5-EFBF4F96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67482B2-5698-49C4-8929-588EB49B1425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BEF221C-EA18-4E9E-9AB5-EFBF4F96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5/5-6/15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basic steps of the phosphorous cycle?</a:t>
            </a:r>
          </a:p>
          <a:p>
            <a:endParaRPr lang="en-US" dirty="0" smtClean="0"/>
          </a:p>
          <a:p>
            <a:r>
              <a:rPr lang="en-US" dirty="0" smtClean="0"/>
              <a:t>What is interdependence? How are ecosystems interdependent?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pond was more </a:t>
            </a:r>
            <a:r>
              <a:rPr lang="en-US" dirty="0" err="1" smtClean="0"/>
              <a:t>biodiverse</a:t>
            </a:r>
            <a:r>
              <a:rPr lang="en-US" dirty="0" smtClean="0"/>
              <a:t>?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a Real World Survey!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place you </a:t>
            </a:r>
            <a:r>
              <a:rPr lang="en-US" smtClean="0"/>
              <a:t>in groups of 3 </a:t>
            </a:r>
            <a:r>
              <a:rPr lang="en-US" dirty="0" smtClean="0"/>
              <a:t>and we will do a vegetation (plant) survey.</a:t>
            </a:r>
          </a:p>
          <a:p>
            <a:endParaRPr lang="en-US" dirty="0" smtClean="0"/>
          </a:p>
          <a:p>
            <a:r>
              <a:rPr lang="en-US" dirty="0" smtClean="0"/>
              <a:t>Each person will need their own survey sheet.</a:t>
            </a:r>
          </a:p>
          <a:p>
            <a:endParaRPr lang="en-US" dirty="0" smtClean="0"/>
          </a:p>
          <a:p>
            <a:r>
              <a:rPr lang="en-US" dirty="0" smtClean="0"/>
              <a:t>Each group will need 1 hula hoop.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a Real World Survey!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for the sample to accurately represent the area, you will GENTLY TOSS one hula hoop in a random direction</a:t>
            </a:r>
          </a:p>
          <a:p>
            <a:r>
              <a:rPr lang="en-US" dirty="0" smtClean="0"/>
              <a:t>Use your vegetation surveys to find # of species and total plants counted.</a:t>
            </a:r>
          </a:p>
          <a:p>
            <a:r>
              <a:rPr lang="en-US" dirty="0" smtClean="0"/>
              <a:t>We will repeat this process at 4 different locations.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Calculate the total diversity index around our school (use notes if you don’t remember).</a:t>
            </a:r>
          </a:p>
          <a:p>
            <a:r>
              <a:rPr lang="en-US" dirty="0" smtClean="0"/>
              <a:t>Is the area around our school very diverse? Why or why not?</a:t>
            </a:r>
          </a:p>
          <a:p>
            <a:r>
              <a:rPr lang="en-US" dirty="0" smtClean="0"/>
              <a:t>Where is an area near to us (~50 miles) that would be the most diverse? The least diverse? Why?</a:t>
            </a:r>
          </a:p>
          <a:p>
            <a:r>
              <a:rPr lang="en-US" dirty="0" smtClean="0"/>
              <a:t>Why is biodiversity important (think about our discussion on interdependence)?</a:t>
            </a:r>
          </a:p>
          <a:p>
            <a:r>
              <a:rPr lang="en-US" dirty="0" smtClean="0"/>
              <a:t>Are human processes increasing or decreasing biodiversity? What can we do to change that trend?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was the most interesting part of the entire article to you?</a:t>
            </a:r>
          </a:p>
          <a:p>
            <a:endParaRPr lang="en-US" dirty="0" smtClean="0"/>
          </a:p>
          <a:p>
            <a:r>
              <a:rPr lang="en-US" dirty="0" smtClean="0"/>
              <a:t>What would you like to learn more about after reading this article?</a:t>
            </a:r>
          </a:p>
          <a:p>
            <a:endParaRPr lang="en-US" dirty="0" smtClean="0"/>
          </a:p>
          <a:p>
            <a:r>
              <a:rPr lang="en-US" dirty="0" smtClean="0"/>
              <a:t>Did your summaries include some of the same things that the author had in his summary? What did  he have that you left out?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Ups 3/14-17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area around our campus very diverse? Why or why not?</a:t>
            </a:r>
          </a:p>
          <a:p>
            <a:endParaRPr lang="en-US" dirty="0" smtClean="0"/>
          </a:p>
          <a:p>
            <a:r>
              <a:rPr lang="en-US" dirty="0" smtClean="0"/>
              <a:t>Does calculating a diversity index tell you the true diversity of an area? Why or why not?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Ecology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have completed your summary, read the selection again.</a:t>
            </a:r>
          </a:p>
          <a:p>
            <a:endParaRPr lang="en-US" dirty="0" smtClean="0"/>
          </a:p>
          <a:p>
            <a:r>
              <a:rPr lang="en-US" dirty="0" smtClean="0"/>
              <a:t>Write down at least 2 things you found interesting and 2 questions that you had about the article.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Biodiversity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Hedrick</a:t>
            </a:r>
          </a:p>
          <a:p>
            <a:r>
              <a:rPr lang="en-US" dirty="0" smtClean="0"/>
              <a:t>Biology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biodiversity?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number of organisms in the biosphere OR the total number of organisms in a specified area.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biodiversity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with a partner why you think biodiversity is important.</a:t>
            </a:r>
          </a:p>
          <a:p>
            <a:endParaRPr lang="en-US" dirty="0" smtClean="0"/>
          </a:p>
          <a:p>
            <a:r>
              <a:rPr lang="en-US" dirty="0" smtClean="0"/>
              <a:t>Each partner should have 2 reasons written down for notes.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calculate diversity?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Count how many total species are in a particular area (4 different species).</a:t>
            </a:r>
          </a:p>
          <a:p>
            <a:pPr>
              <a:buNone/>
            </a:pPr>
            <a:r>
              <a:rPr lang="en-US" dirty="0" smtClean="0"/>
              <a:t>2. Count how many (or estimate % coverage) of each species is in a particular area(20 of species A).</a:t>
            </a:r>
          </a:p>
          <a:p>
            <a:pPr>
              <a:buNone/>
            </a:pPr>
            <a:r>
              <a:rPr lang="en-US" dirty="0" smtClean="0"/>
              <a:t>3. Count total number of all living things found.</a:t>
            </a:r>
          </a:p>
          <a:p>
            <a:pPr>
              <a:buNone/>
            </a:pPr>
            <a:r>
              <a:rPr lang="en-US" dirty="0" smtClean="0"/>
              <a:t>4. Divide # of species by total living things.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class we will calculate the diversity index.</a:t>
            </a:r>
            <a:endParaRPr lang="en-US" dirty="0"/>
          </a:p>
        </p:txBody>
      </p:sp>
      <p:pic>
        <p:nvPicPr>
          <p:cNvPr id="4" name="Picture 3" descr="Biodiversity 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971800"/>
            <a:ext cx="6019800" cy="3751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shoulder partner, calculate the diversity index:</a:t>
            </a:r>
            <a:endParaRPr lang="en-US" dirty="0"/>
          </a:p>
        </p:txBody>
      </p:sp>
      <p:pic>
        <p:nvPicPr>
          <p:cNvPr id="4" name="Picture 3" descr="Biodiversity 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819400"/>
            <a:ext cx="5674664" cy="3681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1407</TotalTime>
  <Words>481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Century Gothic</vt:lpstr>
      <vt:lpstr>Verdana</vt:lpstr>
      <vt:lpstr>Wingdings 2</vt:lpstr>
      <vt:lpstr>Verve</vt:lpstr>
      <vt:lpstr>Warm Up 5/5-6/15</vt:lpstr>
      <vt:lpstr>Warm Ups 3/14-17</vt:lpstr>
      <vt:lpstr>Ecology Reading</vt:lpstr>
      <vt:lpstr>Biodiversity</vt:lpstr>
      <vt:lpstr>What is biodiversity?</vt:lpstr>
      <vt:lpstr>Why is biodiversity important?</vt:lpstr>
      <vt:lpstr>How do we calculate diversity?</vt:lpstr>
      <vt:lpstr>Example</vt:lpstr>
      <vt:lpstr>Example</vt:lpstr>
      <vt:lpstr>Example</vt:lpstr>
      <vt:lpstr>Let’s Do a Real World Survey!</vt:lpstr>
      <vt:lpstr>Let’s Do a Real World Survey!</vt:lpstr>
      <vt:lpstr>Concluding Questions</vt:lpstr>
      <vt:lpstr>Ecosystem Reading</vt:lpstr>
    </vt:vector>
  </TitlesOfParts>
  <Company>Nampa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Biodiversity</dc:title>
  <dc:creator>chedrick</dc:creator>
  <cp:lastModifiedBy>Hedrick, Casey</cp:lastModifiedBy>
  <cp:revision>61</cp:revision>
  <dcterms:created xsi:type="dcterms:W3CDTF">2014-03-05T18:56:04Z</dcterms:created>
  <dcterms:modified xsi:type="dcterms:W3CDTF">2015-05-05T20:42:26Z</dcterms:modified>
</cp:coreProperties>
</file>