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8" r:id="rId2"/>
    <p:sldId id="256" r:id="rId3"/>
    <p:sldId id="257" r:id="rId4"/>
    <p:sldId id="259" r:id="rId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6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F9B1C81-1B83-4B21-8DBD-20564876AF09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913791B-1BBE-4107-ADD7-EEBDBE0DB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3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175AF3C-4FD6-4967-83FB-C7E42527D49B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764F42-E42B-41BC-BF0D-F309CBB73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5AF3C-4FD6-4967-83FB-C7E42527D49B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64F42-E42B-41BC-BF0D-F309CBB73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5AF3C-4FD6-4967-83FB-C7E42527D49B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64F42-E42B-41BC-BF0D-F309CBB73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5AF3C-4FD6-4967-83FB-C7E42527D49B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64F42-E42B-41BC-BF0D-F309CBB73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175AF3C-4FD6-4967-83FB-C7E42527D49B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764F42-E42B-41BC-BF0D-F309CBB73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5AF3C-4FD6-4967-83FB-C7E42527D49B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A764F42-E42B-41BC-BF0D-F309CBB73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5AF3C-4FD6-4967-83FB-C7E42527D49B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A764F42-E42B-41BC-BF0D-F309CBB73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5AF3C-4FD6-4967-83FB-C7E42527D49B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64F42-E42B-41BC-BF0D-F309CBB73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5AF3C-4FD6-4967-83FB-C7E42527D49B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764F42-E42B-41BC-BF0D-F309CBB73B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175AF3C-4FD6-4967-83FB-C7E42527D49B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764F42-E42B-41BC-BF0D-F309CBB73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175AF3C-4FD6-4967-83FB-C7E42527D49B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A764F42-E42B-41BC-BF0D-F309CBB73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175AF3C-4FD6-4967-83FB-C7E42527D49B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A764F42-E42B-41BC-BF0D-F309CBB73B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process of natural selection in your own words.</a:t>
            </a:r>
          </a:p>
          <a:p>
            <a:endParaRPr lang="en-US" dirty="0"/>
          </a:p>
          <a:p>
            <a:r>
              <a:rPr lang="en-US" dirty="0" smtClean="0"/>
              <a:t>What natural occurrence could split a species in two?</a:t>
            </a:r>
          </a:p>
          <a:p>
            <a:endParaRPr lang="en-US" dirty="0"/>
          </a:p>
          <a:p>
            <a:r>
              <a:rPr lang="en-US" dirty="0" smtClean="0"/>
              <a:t>Figure 15-15 on page 384 is an example of what?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Better Beak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810107"/>
            <a:ext cx="6560234" cy="1752600"/>
          </a:xfrm>
        </p:spPr>
        <p:txBody>
          <a:bodyPr/>
          <a:lstStyle/>
          <a:p>
            <a:r>
              <a:rPr lang="en-US" dirty="0" smtClean="0"/>
              <a:t>Mr. Hedrick</a:t>
            </a:r>
          </a:p>
          <a:p>
            <a:r>
              <a:rPr lang="en-US" dirty="0" smtClean="0"/>
              <a:t>Mrs. Heins</a:t>
            </a:r>
            <a:endParaRPr lang="en-US" dirty="0"/>
          </a:p>
        </p:txBody>
      </p:sp>
      <p:pic>
        <p:nvPicPr>
          <p:cNvPr id="4" name="Picture 3" descr="puff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228600"/>
            <a:ext cx="2133600" cy="2133600"/>
          </a:xfrm>
          <a:prstGeom prst="rect">
            <a:avLst/>
          </a:prstGeom>
        </p:spPr>
      </p:pic>
      <p:pic>
        <p:nvPicPr>
          <p:cNvPr id="5" name="Picture 4" descr="avoc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886200"/>
            <a:ext cx="2234655" cy="2971800"/>
          </a:xfrm>
          <a:prstGeom prst="rect">
            <a:avLst/>
          </a:prstGeom>
        </p:spPr>
      </p:pic>
      <p:pic>
        <p:nvPicPr>
          <p:cNvPr id="6" name="Picture 5" descr="blackskimm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0"/>
            <a:ext cx="2286000" cy="1828800"/>
          </a:xfrm>
          <a:prstGeom prst="rect">
            <a:avLst/>
          </a:prstGeom>
        </p:spPr>
      </p:pic>
      <p:pic>
        <p:nvPicPr>
          <p:cNvPr id="7" name="Picture 6" descr="Eagl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25240" y="-9144"/>
            <a:ext cx="2524125" cy="1809750"/>
          </a:xfrm>
          <a:prstGeom prst="rect">
            <a:avLst/>
          </a:prstGeom>
        </p:spPr>
      </p:pic>
      <p:pic>
        <p:nvPicPr>
          <p:cNvPr id="8" name="Picture 7" descr="flamingo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95600" y="2743200"/>
            <a:ext cx="2971800" cy="1981200"/>
          </a:xfrm>
          <a:prstGeom prst="rect">
            <a:avLst/>
          </a:prstGeom>
        </p:spPr>
      </p:pic>
      <p:pic>
        <p:nvPicPr>
          <p:cNvPr id="9" name="Picture 8" descr="heron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27359" y="3886200"/>
            <a:ext cx="1743075" cy="2619375"/>
          </a:xfrm>
          <a:prstGeom prst="rect">
            <a:avLst/>
          </a:prstGeom>
        </p:spPr>
      </p:pic>
      <p:pic>
        <p:nvPicPr>
          <p:cNvPr id="10" name="Picture 9" descr="spoon bill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76800" y="4914900"/>
            <a:ext cx="2590800" cy="1943100"/>
          </a:xfrm>
          <a:prstGeom prst="rect">
            <a:avLst/>
          </a:prstGeom>
        </p:spPr>
      </p:pic>
      <p:pic>
        <p:nvPicPr>
          <p:cNvPr id="11" name="Picture 10" descr="Crossbill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05000" y="4343400"/>
            <a:ext cx="2823459" cy="2228850"/>
          </a:xfrm>
          <a:prstGeom prst="rect">
            <a:avLst/>
          </a:prstGeom>
        </p:spPr>
      </p:pic>
      <p:pic>
        <p:nvPicPr>
          <p:cNvPr id="13" name="Picture 12" descr="toucan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4800" y="2362200"/>
            <a:ext cx="2260600" cy="15682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2296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33400"/>
            <a:ext cx="8763000" cy="6324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Bef>
                <a:spcPts val="400"/>
              </a:spcBef>
              <a:buFont typeface="+mj-lt"/>
              <a:buAutoNum type="arabicPeriod"/>
            </a:pPr>
            <a:r>
              <a:rPr lang="en-US" dirty="0" smtClean="0"/>
              <a:t>Count </a:t>
            </a:r>
            <a:r>
              <a:rPr lang="en-US" dirty="0" smtClean="0"/>
              <a:t>out 50 of each:</a:t>
            </a:r>
          </a:p>
          <a:p>
            <a:pPr marL="914400" lvl="1" indent="-514350">
              <a:spcBef>
                <a:spcPts val="400"/>
              </a:spcBef>
            </a:pPr>
            <a:r>
              <a:rPr lang="en-US" dirty="0" smtClean="0"/>
              <a:t>Beans</a:t>
            </a:r>
          </a:p>
          <a:p>
            <a:pPr marL="914400" lvl="1" indent="-514350">
              <a:spcBef>
                <a:spcPts val="400"/>
              </a:spcBef>
            </a:pPr>
            <a:r>
              <a:rPr lang="en-US" dirty="0" smtClean="0"/>
              <a:t>Peas</a:t>
            </a:r>
          </a:p>
          <a:p>
            <a:pPr marL="914400" lvl="1" indent="-514350">
              <a:spcBef>
                <a:spcPts val="400"/>
              </a:spcBef>
            </a:pPr>
            <a:r>
              <a:rPr lang="en-US" dirty="0" smtClean="0"/>
              <a:t>Corn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Beak and stomach, one hand each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First trial, 1 minute, grab as many as possible.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Bird that ate the least goes extinct</a:t>
            </a:r>
          </a:p>
          <a:p>
            <a:pPr marL="914400" lvl="1" indent="-514350"/>
            <a:r>
              <a:rPr lang="en-US" dirty="0" smtClean="0"/>
              <a:t>Bird that ate the most reproduces (add one more of that bird.)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Food that was most consumed goes extinct </a:t>
            </a:r>
          </a:p>
          <a:p>
            <a:pPr marL="914400" lvl="1" indent="-514350"/>
            <a:r>
              <a:rPr lang="en-US" dirty="0" smtClean="0"/>
              <a:t>Food that was least consumed reproduces (add thirty of that food.)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Second trial, 1 minute, grab as many as possible.</a:t>
            </a:r>
          </a:p>
          <a:p>
            <a:pPr marL="914400" lvl="1" indent="-514350"/>
            <a:r>
              <a:rPr lang="en-US" dirty="0" smtClean="0"/>
              <a:t>Draw conclusion </a:t>
            </a:r>
          </a:p>
          <a:p>
            <a:pPr marL="914400" lvl="1" indent="-514350"/>
            <a:r>
              <a:rPr lang="en-US" dirty="0" smtClean="0"/>
              <a:t>Finish filling out answers and return to seat.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62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Post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6248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Answer on your own.</a:t>
            </a:r>
          </a:p>
          <a:p>
            <a:r>
              <a:rPr lang="en-US" dirty="0" smtClean="0"/>
              <a:t>Answer </a:t>
            </a:r>
            <a:r>
              <a:rPr lang="en-US" dirty="0" smtClean="0"/>
              <a:t>in complete sentences.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Is this an accurate example of natural selection? Why/why not?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may happen if the environmental conditions changed? </a:t>
            </a:r>
            <a:r>
              <a:rPr lang="en-US" i="1" dirty="0" smtClean="0"/>
              <a:t>(Picking up food from grass.)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might different beaks work better in other groups?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you were to carry out the experiment three more times what do you predict the outcome would be, why?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Come up with a situation that the spoon might work the best.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910</TotalTime>
  <Words>221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Rockwell</vt:lpstr>
      <vt:lpstr>Wingdings 2</vt:lpstr>
      <vt:lpstr>Foundry</vt:lpstr>
      <vt:lpstr>Warm Up</vt:lpstr>
      <vt:lpstr>The Better Beak</vt:lpstr>
      <vt:lpstr>Procedures</vt:lpstr>
      <vt:lpstr>Post Lab</vt:lpstr>
    </vt:vector>
  </TitlesOfParts>
  <Company>Nampa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Better Beak</dc:title>
  <dc:creator>jschisel</dc:creator>
  <cp:lastModifiedBy>Hedrick, Casey</cp:lastModifiedBy>
  <cp:revision>38</cp:revision>
  <dcterms:created xsi:type="dcterms:W3CDTF">2014-05-08T14:03:54Z</dcterms:created>
  <dcterms:modified xsi:type="dcterms:W3CDTF">2015-04-13T20:36:38Z</dcterms:modified>
</cp:coreProperties>
</file>