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63" r:id="rId11"/>
    <p:sldId id="269" r:id="rId12"/>
    <p:sldId id="264" r:id="rId13"/>
    <p:sldId id="265" r:id="rId14"/>
    <p:sldId id="266" r:id="rId15"/>
    <p:sldId id="267" r:id="rId16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6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D70B66AA-6322-4895-8727-7C93C8D0CC19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8D217E8E-6F8C-44F9-A7C0-DA2504339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80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B1991-1B7A-4B9C-A3E0-78E1033D1379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2713" y="1163638"/>
            <a:ext cx="4189412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79925"/>
            <a:ext cx="5564188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CFD79-E274-4158-A0D4-06E0B9A6C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2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CFD79-E274-4158-A0D4-06E0B9A6CE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10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90F9-B9E1-4F36-AD5B-D6C0BFE9D315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3161-E845-4D28-8983-66AD4C656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90F9-B9E1-4F36-AD5B-D6C0BFE9D315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3161-E845-4D28-8983-66AD4C656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90F9-B9E1-4F36-AD5B-D6C0BFE9D315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3161-E845-4D28-8983-66AD4C656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90F9-B9E1-4F36-AD5B-D6C0BFE9D315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3161-E845-4D28-8983-66AD4C656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90F9-B9E1-4F36-AD5B-D6C0BFE9D315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3161-E845-4D28-8983-66AD4C656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90F9-B9E1-4F36-AD5B-D6C0BFE9D315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3161-E845-4D28-8983-66AD4C656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90F9-B9E1-4F36-AD5B-D6C0BFE9D315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3161-E845-4D28-8983-66AD4C656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90F9-B9E1-4F36-AD5B-D6C0BFE9D315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3161-E845-4D28-8983-66AD4C656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90F9-B9E1-4F36-AD5B-D6C0BFE9D315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3161-E845-4D28-8983-66AD4C656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90F9-B9E1-4F36-AD5B-D6C0BFE9D315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3161-E845-4D28-8983-66AD4C656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90F9-B9E1-4F36-AD5B-D6C0BFE9D315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FFA3161-E845-4D28-8983-66AD4C6569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3490F9-B9E1-4F36-AD5B-D6C0BFE9D315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FA3161-E845-4D28-8983-66AD4C65698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</a:t>
            </a:r>
            <a:r>
              <a:rPr lang="en-US" dirty="0" smtClean="0"/>
              <a:t>5/19-20/15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Describe/Draw a rain shadow.  Which type of biome does this cause?</a:t>
            </a:r>
          </a:p>
          <a:p>
            <a:endParaRPr lang="en-US" dirty="0" smtClean="0"/>
          </a:p>
          <a:p>
            <a:r>
              <a:rPr lang="en-US" dirty="0" smtClean="0"/>
              <a:t>Create a double bubble map describing any 2 biomes.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Ocean (Oceanic)</a:t>
            </a:r>
            <a:endParaRPr lang="en-US" dirty="0"/>
          </a:p>
        </p:txBody>
      </p:sp>
      <p:pic>
        <p:nvPicPr>
          <p:cNvPr id="5" name="Content Placeholder 4" descr="OpenOceanSunRise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209800"/>
            <a:ext cx="4191000" cy="2971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Begins at the end of the continental shelf and extends outward </a:t>
            </a:r>
          </a:p>
          <a:p>
            <a:r>
              <a:rPr lang="en-US" dirty="0" smtClean="0"/>
              <a:t>Largest zone</a:t>
            </a:r>
          </a:p>
          <a:p>
            <a:r>
              <a:rPr lang="en-US" dirty="0" smtClean="0"/>
              <a:t>Typically has low level of nutrients mostly consumed by phytoplankton.</a:t>
            </a:r>
          </a:p>
          <a:p>
            <a:r>
              <a:rPr lang="en-US" dirty="0" smtClean="0"/>
              <a:t>Why do you think it has lower nutrient levels?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4/4-7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Describe, in detail, 1 marine biome.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adaptations have intertidal organisms made over time in order to be successful?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Open Ocean</a:t>
            </a:r>
            <a:endParaRPr lang="en-US" dirty="0"/>
          </a:p>
        </p:txBody>
      </p:sp>
      <p:pic>
        <p:nvPicPr>
          <p:cNvPr id="5" name="Content Placeholder 4" descr="Blue whal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228600"/>
            <a:ext cx="4038600" cy="134687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34840"/>
          </a:xfrm>
        </p:spPr>
        <p:txBody>
          <a:bodyPr/>
          <a:lstStyle/>
          <a:p>
            <a:r>
              <a:rPr lang="en-US" dirty="0" smtClean="0"/>
              <a:t>Animals</a:t>
            </a:r>
            <a:endParaRPr lang="en-US" dirty="0"/>
          </a:p>
          <a:p>
            <a:r>
              <a:rPr lang="en-US" dirty="0" smtClean="0"/>
              <a:t>What adaptations might they have?</a:t>
            </a:r>
            <a:endParaRPr lang="en-US" dirty="0"/>
          </a:p>
          <a:p>
            <a:r>
              <a:rPr lang="en-US" dirty="0" smtClean="0"/>
              <a:t>The two largest animals alive today live in this zone. What do they have in common?</a:t>
            </a:r>
            <a:endParaRPr lang="en-US" dirty="0"/>
          </a:p>
        </p:txBody>
      </p:sp>
      <p:pic>
        <p:nvPicPr>
          <p:cNvPr id="6" name="Picture 5" descr="Whale-Shark-Home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600200"/>
            <a:ext cx="4114800" cy="2468880"/>
          </a:xfrm>
          <a:prstGeom prst="rect">
            <a:avLst/>
          </a:prstGeom>
        </p:spPr>
      </p:pic>
      <p:pic>
        <p:nvPicPr>
          <p:cNvPr id="7" name="Picture 6" descr="diving with mant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81399"/>
            <a:ext cx="2438400" cy="1601063"/>
          </a:xfrm>
          <a:prstGeom prst="rect">
            <a:avLst/>
          </a:prstGeom>
        </p:spPr>
      </p:pic>
      <p:pic>
        <p:nvPicPr>
          <p:cNvPr id="8" name="Picture 7" descr="great_white_shark_scaler_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4775200"/>
            <a:ext cx="3124200" cy="2082800"/>
          </a:xfrm>
          <a:prstGeom prst="rect">
            <a:avLst/>
          </a:prstGeom>
        </p:spPr>
      </p:pic>
      <p:pic>
        <p:nvPicPr>
          <p:cNvPr id="9" name="Picture 8" descr="images (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52600" y="4876800"/>
            <a:ext cx="2638425" cy="173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is plankton?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Singular, </a:t>
            </a:r>
            <a:r>
              <a:rPr lang="en-US" dirty="0" err="1" smtClean="0"/>
              <a:t>plankter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A general term for free floating organisms found in fresh and salt water</a:t>
            </a:r>
          </a:p>
          <a:p>
            <a:r>
              <a:rPr lang="en-US" dirty="0" smtClean="0"/>
              <a:t>Phytoplankton</a:t>
            </a:r>
          </a:p>
          <a:p>
            <a:pPr lvl="1"/>
            <a:r>
              <a:rPr lang="en-US" dirty="0" smtClean="0"/>
              <a:t>Responsible for half the worlds oxygen</a:t>
            </a:r>
          </a:p>
          <a:p>
            <a:pPr lvl="1"/>
            <a:r>
              <a:rPr lang="en-US" dirty="0" smtClean="0"/>
              <a:t>Autotrophic</a:t>
            </a:r>
          </a:p>
          <a:p>
            <a:pPr lvl="1"/>
            <a:r>
              <a:rPr lang="en-US" dirty="0" smtClean="0"/>
              <a:t>Many can’t be seen with the naked eye</a:t>
            </a:r>
          </a:p>
          <a:p>
            <a:pPr lvl="1"/>
            <a:r>
              <a:rPr lang="en-US" dirty="0" smtClean="0"/>
              <a:t>Basis of aquatic animal food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/>
          </a:p>
          <a:p>
            <a:r>
              <a:rPr lang="en-US" dirty="0" smtClean="0"/>
              <a:t>Zooplankton</a:t>
            </a:r>
          </a:p>
          <a:p>
            <a:pPr lvl="1"/>
            <a:r>
              <a:rPr lang="en-US" dirty="0" smtClean="0"/>
              <a:t>Feed on phytoplankton</a:t>
            </a:r>
          </a:p>
          <a:p>
            <a:pPr lvl="1"/>
            <a:r>
              <a:rPr lang="en-US" dirty="0" smtClean="0"/>
              <a:t>Many are too small to be seen </a:t>
            </a:r>
            <a:r>
              <a:rPr lang="en-US" dirty="0"/>
              <a:t>b</a:t>
            </a:r>
            <a:r>
              <a:rPr lang="en-US" dirty="0" smtClean="0"/>
              <a:t>y the naked eye</a:t>
            </a:r>
          </a:p>
          <a:p>
            <a:pPr lvl="1"/>
            <a:r>
              <a:rPr lang="en-US" dirty="0" smtClean="0"/>
              <a:t>Includes krill  </a:t>
            </a:r>
            <a:endParaRPr lang="en-US" dirty="0"/>
          </a:p>
        </p:txBody>
      </p:sp>
      <p:pic>
        <p:nvPicPr>
          <p:cNvPr id="5" name="Picture 4" descr="Fitoplank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0"/>
            <a:ext cx="2590800" cy="2142392"/>
          </a:xfrm>
          <a:prstGeom prst="rect">
            <a:avLst/>
          </a:prstGeom>
        </p:spPr>
      </p:pic>
      <p:pic>
        <p:nvPicPr>
          <p:cNvPr id="6" name="Picture 5" descr="Meganyctiphanes_norvegic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4267200"/>
            <a:ext cx="40005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Benthic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What makes this different?</a:t>
            </a:r>
          </a:p>
          <a:p>
            <a:r>
              <a:rPr lang="en-US" dirty="0" smtClean="0"/>
              <a:t>Adaptations to live here?</a:t>
            </a:r>
          </a:p>
          <a:p>
            <a:r>
              <a:rPr lang="en-US" dirty="0" smtClean="0"/>
              <a:t>Ocean Floor</a:t>
            </a:r>
          </a:p>
          <a:p>
            <a:r>
              <a:rPr lang="en-US" dirty="0" smtClean="0"/>
              <a:t>Area of high pressure, cold temperatures and total darkness</a:t>
            </a:r>
          </a:p>
          <a:p>
            <a:r>
              <a:rPr lang="en-US" dirty="0" smtClean="0"/>
              <a:t>How do the animals get energy?</a:t>
            </a:r>
          </a:p>
          <a:p>
            <a:r>
              <a:rPr lang="en-US" dirty="0" smtClean="0"/>
              <a:t>Some producers are chemosynthetic</a:t>
            </a:r>
          </a:p>
          <a:p>
            <a:r>
              <a:rPr lang="en-US" b="1" dirty="0" err="1" smtClean="0"/>
              <a:t>Aphotic</a:t>
            </a:r>
            <a:endParaRPr lang="en-US" b="1" dirty="0"/>
          </a:p>
        </p:txBody>
      </p:sp>
      <p:pic>
        <p:nvPicPr>
          <p:cNvPr id="5" name="Content Placeholder 4" descr="Oceanic_divisions.svg (1)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91000" y="304800"/>
            <a:ext cx="4038600" cy="3027137"/>
          </a:xfrm>
        </p:spPr>
      </p:pic>
      <p:pic>
        <p:nvPicPr>
          <p:cNvPr id="7" name="Picture 6" descr="benthic_z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733800"/>
            <a:ext cx="4242816" cy="238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/>
              <a:t>Animals of the Deep</a:t>
            </a:r>
            <a:endParaRPr lang="en-US" dirty="0"/>
          </a:p>
        </p:txBody>
      </p:sp>
      <p:pic>
        <p:nvPicPr>
          <p:cNvPr id="4" name="Content Placeholder 3" descr="frill-shark_18161_600x4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3352800" cy="2514600"/>
          </a:xfrm>
        </p:spPr>
      </p:pic>
      <p:pic>
        <p:nvPicPr>
          <p:cNvPr id="5" name="Picture 4" descr="fanfishanglerfish_l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1295400"/>
            <a:ext cx="5143500" cy="2476500"/>
          </a:xfrm>
          <a:prstGeom prst="rect">
            <a:avLst/>
          </a:prstGeom>
        </p:spPr>
      </p:pic>
      <p:pic>
        <p:nvPicPr>
          <p:cNvPr id="6" name="Picture 5" descr="new-deep-sea-creatures-kermadec-ridge-worm_54921_600x4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429000"/>
            <a:ext cx="4000500" cy="3000375"/>
          </a:xfrm>
          <a:prstGeom prst="rect">
            <a:avLst/>
          </a:prstGeom>
        </p:spPr>
      </p:pic>
      <p:pic>
        <p:nvPicPr>
          <p:cNvPr id="7" name="Picture 6" descr="bathynom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4876800"/>
            <a:ext cx="1828800" cy="1828800"/>
          </a:xfrm>
          <a:prstGeom prst="rect">
            <a:avLst/>
          </a:prstGeom>
        </p:spPr>
      </p:pic>
      <p:pic>
        <p:nvPicPr>
          <p:cNvPr id="8" name="Picture 7" descr="colossal_squid_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3886200"/>
            <a:ext cx="3905250" cy="2601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Aquatic Biomes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Hedrick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dirty="0"/>
              <a:t>M</a:t>
            </a:r>
            <a:r>
              <a:rPr lang="en-US" dirty="0" smtClean="0"/>
              <a:t>ajor </a:t>
            </a:r>
            <a:r>
              <a:rPr lang="en-US" dirty="0"/>
              <a:t>T</a:t>
            </a:r>
            <a:r>
              <a:rPr lang="en-US" dirty="0" smtClean="0"/>
              <a:t>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they?</a:t>
            </a:r>
          </a:p>
          <a:p>
            <a:endParaRPr lang="en-US" dirty="0"/>
          </a:p>
          <a:p>
            <a:r>
              <a:rPr lang="en-US" dirty="0" smtClean="0"/>
              <a:t>Marine</a:t>
            </a:r>
          </a:p>
          <a:p>
            <a:endParaRPr lang="en-US" dirty="0"/>
          </a:p>
          <a:p>
            <a:r>
              <a:rPr lang="en-US" dirty="0" smtClean="0"/>
              <a:t>Freshwater</a:t>
            </a:r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8001000" y="55626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Marine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Also split into two main groups. Discuss with a partner what these might be.</a:t>
            </a:r>
          </a:p>
          <a:p>
            <a:r>
              <a:rPr lang="en-US" dirty="0" err="1" smtClean="0"/>
              <a:t>Photic</a:t>
            </a:r>
            <a:r>
              <a:rPr lang="en-US" dirty="0" smtClean="0"/>
              <a:t> Zone</a:t>
            </a:r>
          </a:p>
          <a:p>
            <a:endParaRPr lang="en-US" dirty="0"/>
          </a:p>
          <a:p>
            <a:r>
              <a:rPr lang="en-US" dirty="0" err="1" smtClean="0"/>
              <a:t>Aphotic</a:t>
            </a:r>
            <a:r>
              <a:rPr lang="en-US" dirty="0" smtClean="0"/>
              <a:t> Zone </a:t>
            </a:r>
          </a:p>
          <a:p>
            <a:endParaRPr lang="en-US" dirty="0"/>
          </a:p>
          <a:p>
            <a:r>
              <a:rPr lang="en-US" dirty="0" smtClean="0"/>
              <a:t>What does </a:t>
            </a:r>
            <a:r>
              <a:rPr lang="en-US" dirty="0" err="1" smtClean="0"/>
              <a:t>photic</a:t>
            </a:r>
            <a:r>
              <a:rPr lang="en-US" dirty="0" smtClean="0"/>
              <a:t> mean?</a:t>
            </a:r>
          </a:p>
          <a:p>
            <a:endParaRPr lang="en-US" dirty="0"/>
          </a:p>
        </p:txBody>
      </p:sp>
      <p:pic>
        <p:nvPicPr>
          <p:cNvPr id="8" name="Content Placeholder 7" descr="white-smoker-ocean-vent-1024x57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371600"/>
            <a:ext cx="4038600" cy="2271713"/>
          </a:xfrm>
        </p:spPr>
      </p:pic>
      <p:pic>
        <p:nvPicPr>
          <p:cNvPr id="6" name="Picture 5" descr="great-barrier-reef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962400"/>
            <a:ext cx="3810000" cy="2495550"/>
          </a:xfrm>
          <a:prstGeom prst="rect">
            <a:avLst/>
          </a:prstGeom>
        </p:spPr>
      </p:pic>
      <p:sp>
        <p:nvSpPr>
          <p:cNvPr id="4" name="Smiley Face 3"/>
          <p:cNvSpPr/>
          <p:nvPr/>
        </p:nvSpPr>
        <p:spPr>
          <a:xfrm>
            <a:off x="3810000" y="3810798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Subdivided further</a:t>
            </a:r>
            <a:endParaRPr lang="en-US" dirty="0"/>
          </a:p>
        </p:txBody>
      </p:sp>
      <p:pic>
        <p:nvPicPr>
          <p:cNvPr id="5" name="Content Placeholder 4" descr="intertidal_zone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2839656" cy="1752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05400"/>
          </a:xfrm>
        </p:spPr>
        <p:txBody>
          <a:bodyPr/>
          <a:lstStyle/>
          <a:p>
            <a:r>
              <a:rPr lang="en-US" dirty="0" smtClean="0"/>
              <a:t>Intertidal</a:t>
            </a:r>
          </a:p>
          <a:p>
            <a:r>
              <a:rPr lang="en-US" dirty="0" smtClean="0"/>
              <a:t>Coastal (</a:t>
            </a:r>
            <a:r>
              <a:rPr lang="en-US" dirty="0" err="1" smtClean="0"/>
              <a:t>Neritic</a:t>
            </a:r>
            <a:r>
              <a:rPr lang="en-US" dirty="0" smtClean="0"/>
              <a:t>)</a:t>
            </a:r>
          </a:p>
          <a:p>
            <a:r>
              <a:rPr lang="en-US" dirty="0" smtClean="0"/>
              <a:t>Open Ocean</a:t>
            </a:r>
          </a:p>
          <a:p>
            <a:r>
              <a:rPr lang="en-US" dirty="0" smtClean="0"/>
              <a:t>Benthic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6" name="Picture 5" descr="california-coa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352800"/>
            <a:ext cx="4343400" cy="3319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Zones</a:t>
            </a:r>
            <a:endParaRPr lang="en-US" dirty="0"/>
          </a:p>
        </p:txBody>
      </p:sp>
      <p:pic>
        <p:nvPicPr>
          <p:cNvPr id="4" name="Content Placeholder 3" descr="differences-organis-c-la-462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3724656" cy="3657600"/>
          </a:xfrm>
        </p:spPr>
      </p:pic>
      <p:pic>
        <p:nvPicPr>
          <p:cNvPr id="5" name="Picture 4" descr="zo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2133600"/>
            <a:ext cx="4800600" cy="4476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dirty="0" smtClean="0"/>
              <a:t>Intertidal Zone (Shoreline)</a:t>
            </a:r>
            <a:endParaRPr lang="en-US" dirty="0"/>
          </a:p>
        </p:txBody>
      </p:sp>
      <p:pic>
        <p:nvPicPr>
          <p:cNvPr id="5" name="Content Placeholder 4" descr="generalized_pa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3352800"/>
            <a:ext cx="4674130" cy="28021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600201"/>
            <a:ext cx="8534400" cy="1676400"/>
          </a:xfrm>
        </p:spPr>
        <p:txBody>
          <a:bodyPr/>
          <a:lstStyle/>
          <a:p>
            <a:r>
              <a:rPr lang="en-US" dirty="0" smtClean="0"/>
              <a:t>Tell me a little about the intertidal zone.</a:t>
            </a:r>
            <a:endParaRPr lang="en-US" dirty="0"/>
          </a:p>
          <a:p>
            <a:r>
              <a:rPr lang="en-US" dirty="0" smtClean="0"/>
              <a:t>Organisms are not always submerged.</a:t>
            </a:r>
          </a:p>
          <a:p>
            <a:r>
              <a:rPr lang="en-US" dirty="0" smtClean="0"/>
              <a:t>Adaptations?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miley Face 2"/>
          <p:cNvSpPr/>
          <p:nvPr/>
        </p:nvSpPr>
        <p:spPr>
          <a:xfrm>
            <a:off x="8084634" y="5697738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Coastal (</a:t>
            </a:r>
            <a:r>
              <a:rPr lang="en-US" dirty="0" err="1" smtClean="0"/>
              <a:t>Neritic</a:t>
            </a:r>
            <a:r>
              <a:rPr lang="en-US" dirty="0"/>
              <a:t> </a:t>
            </a:r>
            <a:r>
              <a:rPr lang="en-US" dirty="0" smtClean="0"/>
              <a:t>Zone)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Extends from low tide mark to the outer edge of the continental shelf.</a:t>
            </a:r>
          </a:p>
          <a:p>
            <a:r>
              <a:rPr lang="en-US" dirty="0" smtClean="0"/>
              <a:t>Photosynthesis usually occurs in this region  so it is also a…</a:t>
            </a:r>
          </a:p>
          <a:p>
            <a:pPr algn="ctr">
              <a:buNone/>
            </a:pPr>
            <a:r>
              <a:rPr lang="en-US" b="1" u="sng" dirty="0" err="1" smtClean="0"/>
              <a:t>Photic</a:t>
            </a:r>
            <a:r>
              <a:rPr lang="en-US" b="1" u="sng" dirty="0" smtClean="0"/>
              <a:t> Zone</a:t>
            </a:r>
            <a:r>
              <a:rPr lang="en-US" dirty="0" smtClean="0"/>
              <a:t> </a:t>
            </a:r>
          </a:p>
          <a:p>
            <a:r>
              <a:rPr lang="en-US" dirty="0" smtClean="0"/>
              <a:t>Kelp Forests and Coral Reefs</a:t>
            </a:r>
          </a:p>
          <a:p>
            <a:r>
              <a:rPr lang="en-US" dirty="0" smtClean="0"/>
              <a:t>Tell me about the animals.</a:t>
            </a:r>
            <a:endParaRPr lang="en-US" dirty="0"/>
          </a:p>
        </p:txBody>
      </p:sp>
      <p:pic>
        <p:nvPicPr>
          <p:cNvPr id="5" name="Content Placeholder 4" descr="kel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295400"/>
            <a:ext cx="4038600" cy="2702191"/>
          </a:xfrm>
        </p:spPr>
      </p:pic>
      <p:pic>
        <p:nvPicPr>
          <p:cNvPr id="6" name="Picture 5" descr="reef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57500" cy="1600200"/>
          </a:xfrm>
          <a:prstGeom prst="rect">
            <a:avLst/>
          </a:prstGeom>
        </p:spPr>
      </p:pic>
      <p:pic>
        <p:nvPicPr>
          <p:cNvPr id="7" name="Picture 6" descr="Coral-Reef-1024x7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733800"/>
            <a:ext cx="39624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Nutrients and Coral Reefs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seems to be the current issue with the relationship between coral and nutrient levels?</a:t>
            </a:r>
          </a:p>
          <a:p>
            <a:endParaRPr lang="en-US" dirty="0" smtClean="0"/>
          </a:p>
          <a:p>
            <a:r>
              <a:rPr lang="en-US" dirty="0" smtClean="0"/>
              <a:t>What are the benefits to having coral reefs present in costal biomes?</a:t>
            </a:r>
          </a:p>
          <a:p>
            <a:endParaRPr lang="en-US" dirty="0" smtClean="0"/>
          </a:p>
          <a:p>
            <a:r>
              <a:rPr lang="en-US" dirty="0" smtClean="0"/>
              <a:t>What question would you ask Dr. </a:t>
            </a:r>
            <a:r>
              <a:rPr lang="en-US" dirty="0" err="1" smtClean="0"/>
              <a:t>Wiedenmann</a:t>
            </a:r>
            <a:r>
              <a:rPr lang="en-US" dirty="0" smtClean="0"/>
              <a:t> about his article if you had the opportunity?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1832</TotalTime>
  <Words>386</Words>
  <Application>Microsoft Office PowerPoint</Application>
  <PresentationFormat>On-screen Show (4:3)</PresentationFormat>
  <Paragraphs>80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Constantia</vt:lpstr>
      <vt:lpstr>Wingdings 2</vt:lpstr>
      <vt:lpstr>Flow</vt:lpstr>
      <vt:lpstr>Warm Up 5/19-20/15</vt:lpstr>
      <vt:lpstr>Aquatic Biomes</vt:lpstr>
      <vt:lpstr>Two Major Types</vt:lpstr>
      <vt:lpstr>Marine Ecosystems</vt:lpstr>
      <vt:lpstr>Subdivided further</vt:lpstr>
      <vt:lpstr>Zones</vt:lpstr>
      <vt:lpstr>Intertidal Zone (Shoreline)</vt:lpstr>
      <vt:lpstr>Coastal (Neritic Zone)</vt:lpstr>
      <vt:lpstr>Nutrients and Coral Reefs</vt:lpstr>
      <vt:lpstr>Open Ocean (Oceanic)</vt:lpstr>
      <vt:lpstr>Warm Up 4/4-7</vt:lpstr>
      <vt:lpstr>Open Ocean</vt:lpstr>
      <vt:lpstr>What is plankton?</vt:lpstr>
      <vt:lpstr>Benthic Zone</vt:lpstr>
      <vt:lpstr>Animals of the Deep</vt:lpstr>
    </vt:vector>
  </TitlesOfParts>
  <Company>Nampa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Aquatic Biomes</dc:title>
  <dc:creator>jschisel</dc:creator>
  <cp:lastModifiedBy>Hedrick, Casey</cp:lastModifiedBy>
  <cp:revision>65</cp:revision>
  <cp:lastPrinted>2015-05-19T14:20:06Z</cp:lastPrinted>
  <dcterms:created xsi:type="dcterms:W3CDTF">2014-04-01T13:14:36Z</dcterms:created>
  <dcterms:modified xsi:type="dcterms:W3CDTF">2015-05-19T21:12:00Z</dcterms:modified>
</cp:coreProperties>
</file>